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1" r:id="rId4"/>
  </p:sldMasterIdLst>
  <p:notesMasterIdLst>
    <p:notesMasterId r:id="rId27"/>
  </p:notesMasterIdLst>
  <p:handoutMasterIdLst>
    <p:handoutMasterId r:id="rId28"/>
  </p:handoutMasterIdLst>
  <p:sldIdLst>
    <p:sldId id="317" r:id="rId5"/>
    <p:sldId id="2147374211" r:id="rId6"/>
    <p:sldId id="2076137162" r:id="rId7"/>
    <p:sldId id="2147483361" r:id="rId8"/>
    <p:sldId id="2147374210" r:id="rId9"/>
    <p:sldId id="2147483353" r:id="rId10"/>
    <p:sldId id="2147483357" r:id="rId11"/>
    <p:sldId id="2147483364" r:id="rId12"/>
    <p:sldId id="2147483365" r:id="rId13"/>
    <p:sldId id="2147483366" r:id="rId14"/>
    <p:sldId id="2147483362" r:id="rId15"/>
    <p:sldId id="2147483360" r:id="rId16"/>
    <p:sldId id="2147483358" r:id="rId17"/>
    <p:sldId id="2147483376" r:id="rId18"/>
    <p:sldId id="411" r:id="rId19"/>
    <p:sldId id="2147483375" r:id="rId20"/>
    <p:sldId id="2147483373" r:id="rId21"/>
    <p:sldId id="2147483374" r:id="rId22"/>
    <p:sldId id="2147483368" r:id="rId23"/>
    <p:sldId id="2147483369" r:id="rId24"/>
    <p:sldId id="2147483367" r:id="rId25"/>
    <p:sldId id="368" r:id="rId26"/>
  </p:sldIdLst>
  <p:sldSz cx="12192000" cy="6858000"/>
  <p:notesSz cx="6858000" cy="9144000"/>
  <p:defaultTex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defaultTextStyle>
  <p:extLst>
    <p:ext uri="{521415D9-36F7-43E2-AB2F-B90AF26B5E84}">
      <p14:sectionLst xmlns:p14="http://schemas.microsoft.com/office/powerpoint/2010/main">
        <p14:section name="Cover Slides" id="{3A7CDFAC-AAB2-46F5-9B1D-FBCD2308243D}">
          <p14:sldIdLst>
            <p14:sldId id="317"/>
            <p14:sldId id="2147374211"/>
            <p14:sldId id="2076137162"/>
            <p14:sldId id="2147483361"/>
            <p14:sldId id="2147374210"/>
            <p14:sldId id="2147483353"/>
            <p14:sldId id="2147483357"/>
            <p14:sldId id="2147483364"/>
            <p14:sldId id="2147483365"/>
            <p14:sldId id="2147483366"/>
            <p14:sldId id="2147483362"/>
            <p14:sldId id="2147483360"/>
            <p14:sldId id="2147483358"/>
            <p14:sldId id="2147483376"/>
            <p14:sldId id="411"/>
            <p14:sldId id="2147483375"/>
            <p14:sldId id="2147483373"/>
            <p14:sldId id="2147483374"/>
            <p14:sldId id="2147483368"/>
            <p14:sldId id="2147483369"/>
            <p14:sldId id="2147483367"/>
            <p14:sldId id="36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8082"/>
    <a:srgbClr val="C1E5F5"/>
    <a:srgbClr val="C29B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11F8288-94FE-428C-BC68-D470A1F505C4}">
  <a:tblStyle styleId="{6EB843CA-C2C2-4D07-8CA5-9BBCF8472AE9}" styleName="CBRE Table - Emerald Option 1">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dk1"/>
          </a:solidFill>
        </a:fill>
      </a:tcStyle>
    </a:lastCol>
    <a:fir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accent6"/>
          </a:solidFill>
        </a:fill>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611F8288-94FE-428C-BC68-D470A1F505C4}" styleName="CBRE Table - Emerald Option 2">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tx1"/>
      </a:tcTxStyle>
      <a:tcStyle>
        <a:tcBdr/>
      </a:tcStyle>
    </a:lastCol>
    <a:firstCol>
      <a:tcTxStyle b="on">
        <a:fontRef idx="minor"/>
        <a:schemeClr val="accent6"/>
      </a:tcTxStyle>
      <a:tcStyle>
        <a:tcBdr/>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EF66C874-BE0A-436F-BFC9-2B0613D0E7D1}" styleName="CBRE Table - Simple Accent Green">
    <a:wholeTbl>
      <a:tcTxStyle>
        <a:fontRef idx="minor"/>
        <a:schemeClr val="tx1"/>
      </a:tcTxStyle>
      <a:tcStyle>
        <a:tcBdr>
          <a:left>
            <a:ln w="0" cmpd="sng">
              <a:noFill/>
            </a:ln>
          </a:left>
          <a:right>
            <a:ln w="0" cmpd="sng">
              <a:noFill/>
            </a:ln>
          </a:right>
          <a:top>
            <a:ln w="0" cmpd="sng">
              <a:noFill/>
            </a:ln>
          </a:top>
          <a:bottom>
            <a:ln w="0" cmpd="sng">
              <a:noFill/>
            </a:ln>
          </a:bottom>
          <a:insideH>
            <a:ln w="9525" cmpd="sng">
              <a:solidFill>
                <a:srgbClr val="17E88F"/>
              </a:solidFill>
            </a:ln>
          </a:insideH>
          <a:insideV>
            <a:ln w="0" cmpd="sng">
              <a:noFill/>
              <a:prstDash val="solid"/>
            </a:ln>
          </a:insideV>
        </a:tcBdr>
        <a:fill>
          <a:noFill/>
        </a:fill>
      </a:tcStyle>
    </a:wholeTbl>
    <a:band1H>
      <a:tcStyle>
        <a:tcBdr>
          <a:top>
            <a:ln w="9525" cmpd="sng">
              <a:solidFill>
                <a:srgbClr val="17E88F"/>
              </a:solidFill>
            </a:ln>
          </a:top>
        </a:tcBdr>
      </a:tcStyle>
    </a:band1H>
    <a:band2H>
      <a:tcStyle>
        <a:tcBdr>
          <a:top>
            <a:ln w="9525" cmpd="sng">
              <a:solidFill>
                <a:srgbClr val="17E88F"/>
              </a:solidFill>
            </a:ln>
          </a:top>
        </a:tcBdr>
      </a:tcStyle>
    </a:band2H>
    <a:band1V>
      <a:tcStyle>
        <a:tcBdr>
          <a:insideH>
            <a:ln w="9525" cmpd="sng">
              <a:solidFill>
                <a:srgbClr val="17E88F"/>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17E88F"/>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rgbClr val="17E88F"/>
              </a:solidFill>
            </a:ln>
          </a:top>
          <a:bottom>
            <a:ln w="0" cmpd="sng">
              <a:noFill/>
            </a:ln>
          </a:bottom>
          <a:insideV>
            <a:ln w="0" cmpd="sng">
              <a:noFill/>
              <a:prstDash val="solid"/>
            </a:ln>
          </a:insideV>
        </a:tcBdr>
      </a:tcStyle>
    </a:lastRow>
    <a:firstRow>
      <a:tcTxStyle b="on">
        <a:fontRef idx="minor"/>
        <a:schemeClr val="tx1"/>
      </a:tcTxStyle>
      <a:tcStyle>
        <a:tcBdr>
          <a:bottom>
            <a:ln w="9525" cmpd="sng">
              <a:solidFill>
                <a:srgbClr val="17E88F"/>
              </a:solidFill>
            </a:ln>
          </a:bottom>
          <a:insideV>
            <a:ln w="0" cmpd="sng">
              <a:noFill/>
              <a:prstDash val="solid"/>
            </a:ln>
          </a:insideV>
        </a:tcBdr>
      </a:tcStyle>
    </a:firstRow>
  </a:tblStyle>
  <a:tblStyle styleId="{D834BE9C-F012-464B-B95A-B12DCBAEE013}" styleName="CBRE Table - Simple Light Grey">
    <a:wholeTbl>
      <a:tcTxStyle>
        <a:fontRef idx="minor"/>
        <a:schemeClr val="tx1"/>
      </a:tcTxStyle>
      <a:tcStyle>
        <a:tcBdr>
          <a:left>
            <a:ln w="0" cmpd="sng">
              <a:noFill/>
            </a:ln>
          </a:left>
          <a:right>
            <a:ln w="0" cmpd="sng">
              <a:noFill/>
            </a:ln>
          </a:right>
          <a:top>
            <a:ln w="0" cmpd="sng">
              <a:noFill/>
            </a:ln>
          </a:top>
          <a:bottom>
            <a:ln w="9525" cmpd="sng">
              <a:solidFill>
                <a:schemeClr val="dk1"/>
              </a:solidFill>
            </a:ln>
          </a:bottom>
          <a:insideH>
            <a:ln w="9525" cmpd="sng">
              <a:solidFill>
                <a:srgbClr val="CAD1D3">
                  <a:alpha val="20000"/>
                </a:srgbClr>
              </a:solidFill>
            </a:ln>
          </a:insideH>
          <a:insideV>
            <a:ln w="0" cmpd="sng">
              <a:noFill/>
              <a:prstDash val="solid"/>
            </a:ln>
          </a:insideV>
        </a:tcBdr>
        <a:fill>
          <a:noFill/>
        </a:fill>
      </a:tcStyle>
    </a:wholeTbl>
    <a:band1H>
      <a:tcStyle>
        <a:tcBdr>
          <a:top>
            <a:ln w="9525" cmpd="sng">
              <a:solidFill>
                <a:srgbClr val="CAD1D3">
                  <a:alpha val="20000"/>
                </a:srgbClr>
              </a:solidFill>
            </a:ln>
          </a:top>
        </a:tcBdr>
      </a:tcStyle>
    </a:band1H>
    <a:band2H>
      <a:tcStyle>
        <a:tcBdr>
          <a:top>
            <a:ln w="9525" cmpd="sng">
              <a:solidFill>
                <a:srgbClr val="CAD1D3">
                  <a:alpha val="20000"/>
                </a:srgbClr>
              </a:solidFill>
            </a:ln>
          </a:top>
        </a:tcBdr>
      </a:tcStyle>
    </a:band2H>
    <a:band1V>
      <a:tcStyle>
        <a:tcBdr>
          <a:insideH>
            <a:ln w="9525"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CAD1D3">
                  <a:alpha val="20000"/>
                </a:srgbClr>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chemeClr val="tx1"/>
              </a:solidFill>
            </a:ln>
          </a:top>
          <a:bottom>
            <a:ln w="9525" cmpd="sng">
              <a:solidFill>
                <a:schemeClr val="tx1"/>
              </a:solidFill>
            </a:ln>
          </a:bottom>
          <a:insideV>
            <a:ln w="0" cmpd="sng">
              <a:noFill/>
              <a:prstDash val="solid"/>
            </a:ln>
          </a:insideV>
        </a:tcBdr>
      </a:tcStyle>
    </a:lastRow>
    <a:firstRow>
      <a:tcTxStyle b="on">
        <a:fontRef idx="minor"/>
        <a:schemeClr val="lt1"/>
      </a:tcTxStyle>
      <a:tcStyle>
        <a:tcBdr>
          <a:top>
            <a:ln w="9525" cmpd="sng">
              <a:solidFill>
                <a:schemeClr val="dk1"/>
              </a:solidFill>
            </a:ln>
          </a:top>
          <a:bottom>
            <a:ln w="9525" cmpd="sng">
              <a:solidFill>
                <a:schemeClr val="dk1"/>
              </a:solidFill>
            </a:ln>
          </a:bottom>
          <a:insideV>
            <a:ln w="0" cmpd="sng">
              <a:noFill/>
              <a:prstDash val="solid"/>
            </a:ln>
          </a:insideV>
        </a:tcBdr>
        <a:fill>
          <a:solidFill>
            <a:schemeClr val="dk1"/>
          </a:solidFill>
        </a:fill>
      </a:tcStyle>
    </a:firstRow>
  </a:tblStyle>
  <a:tblStyle styleId="{AAFF3900-356E-4A21-B42E-9272C98913C2}" styleName="CBRE Table - Simple Celadon">
    <a:wholeTbl>
      <a:tcTxStyle>
        <a:fontRef idx="minor"/>
        <a:schemeClr val="tx1"/>
      </a:tcTxStyle>
      <a:tcStyle>
        <a:tcBdr>
          <a:left>
            <a:ln w="0" cmpd="sng">
              <a:noFill/>
            </a:ln>
          </a:left>
          <a:right>
            <a:ln w="0" cmpd="sng">
              <a:noFill/>
            </a:ln>
          </a:right>
          <a:top>
            <a:ln w="0" cmpd="sng">
              <a:noFill/>
            </a:ln>
          </a:top>
          <a:bottom>
            <a:ln w="9525" cmpd="sng">
              <a:solidFill>
                <a:schemeClr val="tx1"/>
              </a:solidFill>
            </a:ln>
          </a:bottom>
          <a:insideH>
            <a:ln w="9525" cmpd="sng">
              <a:solidFill>
                <a:schemeClr val="tx1"/>
              </a:solidFill>
            </a:ln>
          </a:insideH>
          <a:insideV>
            <a:ln w="0" cmpd="sng">
              <a:noFill/>
              <a:prstDash val="solid"/>
            </a:ln>
          </a:insideV>
        </a:tcBdr>
        <a:fill>
          <a:noFill/>
        </a:fill>
      </a:tcStyle>
    </a:wholeTbl>
    <a:band1H>
      <a:tcStyle>
        <a:tcBdr>
          <a:top>
            <a:ln w="9525" cmpd="sng">
              <a:solidFill>
                <a:schemeClr val="tx1"/>
              </a:solidFill>
            </a:ln>
          </a:top>
        </a:tcBdr>
      </a:tcStyle>
    </a:band1H>
    <a:band2H>
      <a:tcStyle>
        <a:tcBdr>
          <a:top>
            <a:ln w="9525" cmpd="sng">
              <a:solidFill>
                <a:schemeClr val="tx1"/>
              </a:solidFill>
            </a:ln>
          </a:top>
        </a:tcBdr>
      </a:tcStyle>
    </a:band2H>
    <a:band1V>
      <a:tcStyle>
        <a:tcBdr>
          <a:insideH>
            <a:ln w="9525" cmpd="sng">
              <a:solidFill>
                <a:schemeClr val="tx1"/>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chemeClr val="tx1"/>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rgbClr val="C0D4CB"/>
          </a:solidFill>
        </a:fill>
      </a:tcStyle>
    </a:lastRow>
    <a:fir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chemeClr val="l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2" autoAdjust="0"/>
    <p:restoredTop sz="95828" autoAdjust="0"/>
  </p:normalViewPr>
  <p:slideViewPr>
    <p:cSldViewPr snapToGrid="0" showGuides="1">
      <p:cViewPr>
        <p:scale>
          <a:sx n="145" d="100"/>
          <a:sy n="145" d="100"/>
        </p:scale>
        <p:origin x="912" y="656"/>
      </p:cViewPr>
      <p:guideLst>
        <p:guide orient="horz" pos="2137"/>
        <p:guide pos="3840"/>
      </p:guideLst>
    </p:cSldViewPr>
  </p:slideViewPr>
  <p:outlineViewPr>
    <p:cViewPr>
      <p:scale>
        <a:sx n="33" d="100"/>
        <a:sy n="33" d="100"/>
      </p:scale>
      <p:origin x="0" y="-917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2" d="100"/>
          <a:sy n="52" d="100"/>
        </p:scale>
        <p:origin x="224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334689-CB36-B160-4D62-9B2F7CD2B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3FE5BC-77D1-9914-4D6E-C2F05A12B4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00F1AD-80F6-4EF1-BB23-5676389DE4F9}" type="datetimeFigureOut">
              <a:rPr lang="en-US" smtClean="0"/>
              <a:pPr/>
              <a:t>8/3/25</a:t>
            </a:fld>
            <a:endParaRPr lang="en-US"/>
          </a:p>
        </p:txBody>
      </p:sp>
      <p:sp>
        <p:nvSpPr>
          <p:cNvPr id="4" name="Footer Placeholder 3">
            <a:extLst>
              <a:ext uri="{FF2B5EF4-FFF2-40B4-BE49-F238E27FC236}">
                <a16:creationId xmlns:a16="http://schemas.microsoft.com/office/drawing/2014/main" id="{EED47D59-4B57-7924-F459-1368838BDF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ACCB94-A981-A443-5D71-2A8529DC3F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8870C-67D6-456E-93DE-8AAB843523EE}" type="slidenum">
              <a:rPr lang="en-US" smtClean="0"/>
              <a:t>‹#›</a:t>
            </a:fld>
            <a:endParaRPr lang="en-US"/>
          </a:p>
        </p:txBody>
      </p:sp>
    </p:spTree>
    <p:extLst>
      <p:ext uri="{BB962C8B-B14F-4D97-AF65-F5344CB8AC3E}">
        <p14:creationId xmlns:p14="http://schemas.microsoft.com/office/powerpoint/2010/main" val="117000806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3EFE-B497-4E9C-B99F-0104E7539CF2}" type="datetimeFigureOut">
              <a:rPr lang="en-US" smtClean="0"/>
              <a:t>8/3/25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8152A-964F-40F5-8043-D36EE7BCA1F6}" type="slidenum">
              <a:rPr lang="en-US" smtClean="0"/>
              <a:t>‹#›</a:t>
            </a:fld>
            <a:endParaRPr lang="en-US"/>
          </a:p>
        </p:txBody>
      </p:sp>
    </p:spTree>
    <p:extLst>
      <p:ext uri="{BB962C8B-B14F-4D97-AF65-F5344CB8AC3E}">
        <p14:creationId xmlns:p14="http://schemas.microsoft.com/office/powerpoint/2010/main" val="300793576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3</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369715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2E601-FD15-171F-394E-94382CF71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B7986-8C7F-957B-DA4F-B7850B985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A0EB3-BD32-BB54-EC1A-5D278AD09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9B1BE-4E59-09B5-A74A-E2AC4DA957CC}"/>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4</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334820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27CBEC-3BA9-408E-897B-DC62741FD035}" type="slidenum">
              <a:rPr lang="en-GB" smtClean="0"/>
              <a:t>5</a:t>
            </a:fld>
            <a:endParaRPr lang="en-GB"/>
          </a:p>
        </p:txBody>
      </p:sp>
    </p:spTree>
    <p:extLst>
      <p:ext uri="{BB962C8B-B14F-4D97-AF65-F5344CB8AC3E}">
        <p14:creationId xmlns:p14="http://schemas.microsoft.com/office/powerpoint/2010/main" val="409649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16BB-2ACC-9927-8B40-EE72A4C4A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3ABEF-13DF-E4E8-63C6-6F8CFB799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A438F-9270-B0F9-1B39-0087648600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C1E92A-5AE9-F119-634D-66F5BB31AC54}"/>
              </a:ext>
            </a:extLst>
          </p:cNvPr>
          <p:cNvSpPr>
            <a:spLocks noGrp="1"/>
          </p:cNvSpPr>
          <p:nvPr>
            <p:ph type="sldNum" sz="quarter" idx="5"/>
          </p:nvPr>
        </p:nvSpPr>
        <p:spPr/>
        <p:txBody>
          <a:bodyPr/>
          <a:lstStyle/>
          <a:p>
            <a:fld id="{5A27CBEC-3BA9-408E-897B-DC62741FD035}" type="slidenum">
              <a:rPr lang="en-GB" smtClean="0"/>
              <a:t>19</a:t>
            </a:fld>
            <a:endParaRPr lang="en-GB"/>
          </a:p>
        </p:txBody>
      </p:sp>
    </p:spTree>
    <p:extLst>
      <p:ext uri="{BB962C8B-B14F-4D97-AF65-F5344CB8AC3E}">
        <p14:creationId xmlns:p14="http://schemas.microsoft.com/office/powerpoint/2010/main" val="142979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7DC31-A34D-56E0-FB4E-1E8CC0E7C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78453-1151-4098-E38B-1E33293B6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5B7BC-3198-2984-E03C-9BF7E7548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FF1434-7A40-920D-6302-DE4B8904A80E}"/>
              </a:ext>
            </a:extLst>
          </p:cNvPr>
          <p:cNvSpPr>
            <a:spLocks noGrp="1"/>
          </p:cNvSpPr>
          <p:nvPr>
            <p:ph type="sldNum" sz="quarter" idx="5"/>
          </p:nvPr>
        </p:nvSpPr>
        <p:spPr/>
        <p:txBody>
          <a:bodyPr/>
          <a:lstStyle/>
          <a:p>
            <a:fld id="{5A27CBEC-3BA9-408E-897B-DC62741FD035}" type="slidenum">
              <a:rPr lang="en-GB" smtClean="0"/>
              <a:t>20</a:t>
            </a:fld>
            <a:endParaRPr lang="en-GB"/>
          </a:p>
        </p:txBody>
      </p:sp>
    </p:spTree>
    <p:extLst>
      <p:ext uri="{BB962C8B-B14F-4D97-AF65-F5344CB8AC3E}">
        <p14:creationId xmlns:p14="http://schemas.microsoft.com/office/powerpoint/2010/main" val="164598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FBF4-DFE2-8581-E954-DFFB3440B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1862C-2C43-CA2E-CFFE-FB6956856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3078A-BDC4-0C69-7C8F-6CEA958FB4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78D2B4-59D0-A86D-A8C3-4CC43EA1AA80}"/>
              </a:ext>
            </a:extLst>
          </p:cNvPr>
          <p:cNvSpPr>
            <a:spLocks noGrp="1"/>
          </p:cNvSpPr>
          <p:nvPr>
            <p:ph type="sldNum" sz="quarter" idx="5"/>
          </p:nvPr>
        </p:nvSpPr>
        <p:spPr/>
        <p:txBody>
          <a:bodyPr/>
          <a:lstStyle/>
          <a:p>
            <a:fld id="{5A27CBEC-3BA9-408E-897B-DC62741FD035}" type="slidenum">
              <a:rPr lang="en-GB" smtClean="0"/>
              <a:t>21</a:t>
            </a:fld>
            <a:endParaRPr lang="en-GB"/>
          </a:p>
        </p:txBody>
      </p:sp>
    </p:spTree>
    <p:extLst>
      <p:ext uri="{BB962C8B-B14F-4D97-AF65-F5344CB8AC3E}">
        <p14:creationId xmlns:p14="http://schemas.microsoft.com/office/powerpoint/2010/main" val="411996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title">
    <p:bg>
      <p:bgPr>
        <a:solidFill>
          <a:schemeClr val="accent6"/>
        </a:solidFill>
        <a:effectLst/>
      </p:bgPr>
    </p:bg>
    <p:spTree>
      <p:nvGrpSpPr>
        <p:cNvPr id="1" name=""/>
        <p:cNvGrpSpPr/>
        <p:nvPr/>
      </p:nvGrpSpPr>
      <p:grpSpPr>
        <a:xfrm>
          <a:off x="0" y="0"/>
          <a:ext cx="0" cy="0"/>
          <a:chOff x="0" y="0"/>
          <a:chExt cx="0" cy="0"/>
        </a:xfrm>
      </p:grpSpPr>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22" name="Date Placeholder">
            <a:extLst>
              <a:ext uri="{FF2B5EF4-FFF2-40B4-BE49-F238E27FC236}">
                <a16:creationId xmlns:a16="http://schemas.microsoft.com/office/drawing/2014/main" id="{D3872FA3-A2D1-2E7E-02B8-6608D1BDBCDE}"/>
              </a:ext>
            </a:extLst>
          </p:cNvPr>
          <p:cNvSpPr>
            <a:spLocks noGrp="1"/>
          </p:cNvSpPr>
          <p:nvPr>
            <p:ph type="body" sz="half" idx="12" hasCustomPrompt="1"/>
          </p:nvPr>
        </p:nvSpPr>
        <p:spPr>
          <a:xfrm>
            <a:off x="1016001" y="420351"/>
            <a:ext cx="2471738"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11" name="LoS - Fixed">
            <a:extLst>
              <a:ext uri="{FF2B5EF4-FFF2-40B4-BE49-F238E27FC236}">
                <a16:creationId xmlns:a16="http://schemas.microsoft.com/office/drawing/2014/main" id="{0E586FE8-232A-15B2-1CF9-F5855C795C18}"/>
              </a:ext>
            </a:extLst>
          </p:cNvPr>
          <p:cNvCxnSpPr>
            <a:cxnSpLocks/>
          </p:cNvCxnSpPr>
          <p:nvPr userDrawn="1"/>
        </p:nvCxnSpPr>
        <p:spPr>
          <a:xfrm>
            <a:off x="532334" y="441325"/>
            <a:ext cx="0" cy="5948363"/>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1016001" y="5976938"/>
            <a:ext cx="4521200" cy="432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4" name="Date Guidance">
            <a:extLst>
              <a:ext uri="{FF2B5EF4-FFF2-40B4-BE49-F238E27FC236}">
                <a16:creationId xmlns:a16="http://schemas.microsoft.com/office/drawing/2014/main" id="{B6F2DAA3-989B-01FD-F79A-B5A8C0F4E99B}"/>
              </a:ext>
            </a:extLst>
          </p:cNvPr>
          <p:cNvGrpSpPr/>
          <p:nvPr userDrawn="1"/>
        </p:nvGrpSpPr>
        <p:grpSpPr>
          <a:xfrm>
            <a:off x="-2322513" y="442366"/>
            <a:ext cx="1960563" cy="784830"/>
            <a:chOff x="-2322513" y="195104"/>
            <a:chExt cx="1960563" cy="784830"/>
          </a:xfrm>
        </p:grpSpPr>
        <p:sp>
          <p:nvSpPr>
            <p:cNvPr id="15" name="Guidance">
              <a:extLst>
                <a:ext uri="{FF2B5EF4-FFF2-40B4-BE49-F238E27FC236}">
                  <a16:creationId xmlns:a16="http://schemas.microsoft.com/office/drawing/2014/main" id="{C7B00106-0ECE-D42D-A526-E4FDA561CFF0}"/>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6" name="Guidance">
              <a:extLst>
                <a:ext uri="{FF2B5EF4-FFF2-40B4-BE49-F238E27FC236}">
                  <a16:creationId xmlns:a16="http://schemas.microsoft.com/office/drawing/2014/main" id="{AD18D99C-CB85-D89C-2378-1FFC798242D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7" name="Group 6">
            <a:extLst>
              <a:ext uri="{FF2B5EF4-FFF2-40B4-BE49-F238E27FC236}">
                <a16:creationId xmlns:a16="http://schemas.microsoft.com/office/drawing/2014/main" id="{92E3E5D6-B354-40A4-B9B5-AB78AE9BD835}"/>
              </a:ext>
            </a:extLst>
          </p:cNvPr>
          <p:cNvGrpSpPr/>
          <p:nvPr userDrawn="1"/>
        </p:nvGrpSpPr>
        <p:grpSpPr>
          <a:xfrm>
            <a:off x="-2317919" y="1484313"/>
            <a:ext cx="1960563" cy="1554271"/>
            <a:chOff x="-2322513" y="195104"/>
            <a:chExt cx="1960563" cy="1554271"/>
          </a:xfrm>
        </p:grpSpPr>
        <p:sp>
          <p:nvSpPr>
            <p:cNvPr id="12" name="Guidance">
              <a:extLst>
                <a:ext uri="{FF2B5EF4-FFF2-40B4-BE49-F238E27FC236}">
                  <a16:creationId xmlns:a16="http://schemas.microsoft.com/office/drawing/2014/main" id="{BF8295D3-9420-92F8-0387-4DF8F8B19436}"/>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3C4CCB37-874E-9152-5199-D38E6D3DEAC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 name="Title 1">
            <a:extLst>
              <a:ext uri="{FF2B5EF4-FFF2-40B4-BE49-F238E27FC236}">
                <a16:creationId xmlns:a16="http://schemas.microsoft.com/office/drawing/2014/main" id="{7CF0983B-675E-C5C9-98AC-3EEF0FF6B54A}"/>
              </a:ext>
            </a:extLst>
          </p:cNvPr>
          <p:cNvSpPr>
            <a:spLocks noGrp="1"/>
          </p:cNvSpPr>
          <p:nvPr>
            <p:ph type="title" hasCustomPrompt="1"/>
          </p:nvPr>
        </p:nvSpPr>
        <p:spPr>
          <a:xfrm>
            <a:off x="1016001" y="981074"/>
            <a:ext cx="9652000" cy="4895851"/>
          </a:xfrm>
        </p:spPr>
        <p:txBody>
          <a:bodyPr anchor="b" anchorCtr="0"/>
          <a:lstStyle>
            <a:lvl1pPr>
              <a:lnSpc>
                <a:spcPct val="75000"/>
              </a:lnSpc>
              <a:defRPr sz="8800"/>
            </a:lvl1pPr>
            <a:lvl2pPr>
              <a:lnSpc>
                <a:spcPct val="75000"/>
              </a:lnSpc>
              <a:defRPr sz="8000"/>
            </a:lvl2pPr>
            <a:lvl3pPr>
              <a:lnSpc>
                <a:spcPct val="80000"/>
              </a:lnSpc>
              <a:defRPr sz="7200"/>
            </a:lvl3pPr>
            <a:lvl4pPr>
              <a:lnSpc>
                <a:spcPct val="80000"/>
              </a:lnSpc>
              <a:defRPr sz="6600"/>
            </a:lvl4pPr>
            <a:lvl5pPr>
              <a:lnSpc>
                <a:spcPct val="80000"/>
              </a:lnSpc>
              <a:defRPr sz="5400"/>
            </a:lvl5pPr>
            <a:lvl6pPr>
              <a:lnSpc>
                <a:spcPct val="80000"/>
              </a:lnSpc>
              <a:defRPr sz="4800"/>
            </a:lvl6pPr>
            <a:lvl7pPr>
              <a:lnSpc>
                <a:spcPct val="80000"/>
              </a:lnSpc>
              <a:defRPr sz="4400"/>
            </a:lvl7pPr>
            <a:lvl8pPr>
              <a:lnSpc>
                <a:spcPct val="80000"/>
              </a:lnSpc>
              <a:defRPr sz="40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1528584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1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4010023"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7596186"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885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90580"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8190580"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Title Text Guidance">
            <a:extLst>
              <a:ext uri="{FF2B5EF4-FFF2-40B4-BE49-F238E27FC236}">
                <a16:creationId xmlns:a16="http://schemas.microsoft.com/office/drawing/2014/main" id="{97F6AB78-45F5-9D14-0FA3-114A343BBA4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9B873079-69AF-629E-D6CC-4D1F9AEC28B5}"/>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A19F910E-39D1-94B8-4D88-088464C021E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FF49B111-76BD-3986-C89E-306CDFA504A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2AD1713A-34E0-CDEB-056D-ABC9DFCBCC04}"/>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E31EE563-C8D2-4757-A38F-FCF2CE590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49136266-C9E1-04E4-F808-239914E56F23}"/>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079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6653213"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6653213"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ubheading Placeholder 3">
            <a:extLst>
              <a:ext uri="{FF2B5EF4-FFF2-40B4-BE49-F238E27FC236}">
                <a16:creationId xmlns:a16="http://schemas.microsoft.com/office/drawing/2014/main" id="{4EB5D535-A673-CB20-A613-6CD1B0B98695}"/>
              </a:ext>
            </a:extLst>
          </p:cNvPr>
          <p:cNvSpPr>
            <a:spLocks noGrp="1"/>
          </p:cNvSpPr>
          <p:nvPr>
            <p:ph type="body" sz="quarter" idx="21" hasCustomPrompt="1"/>
          </p:nvPr>
        </p:nvSpPr>
        <p:spPr>
          <a:xfrm>
            <a:off x="921543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Content Placeholder 3">
            <a:extLst>
              <a:ext uri="{FF2B5EF4-FFF2-40B4-BE49-F238E27FC236}">
                <a16:creationId xmlns:a16="http://schemas.microsoft.com/office/drawing/2014/main" id="{E58241DB-E1D6-F7A1-3B59-84F3489231ED}"/>
              </a:ext>
            </a:extLst>
          </p:cNvPr>
          <p:cNvSpPr>
            <a:spLocks noGrp="1"/>
          </p:cNvSpPr>
          <p:nvPr>
            <p:ph sz="quarter" idx="22" hasCustomPrompt="1"/>
          </p:nvPr>
        </p:nvSpPr>
        <p:spPr>
          <a:xfrm>
            <a:off x="921543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Title Text Guidance">
            <a:extLst>
              <a:ext uri="{FF2B5EF4-FFF2-40B4-BE49-F238E27FC236}">
                <a16:creationId xmlns:a16="http://schemas.microsoft.com/office/drawing/2014/main" id="{F4ED49F7-6FDF-0D7D-789F-DA7F92332B96}"/>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F139A9CC-6EAA-73F3-92E9-0491A69FC35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63FF67E8-56B7-793A-A147-DD25474C49A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CE066A7F-F0DD-31E5-CFC1-52C629FE910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BB88D2D-36D3-1E6D-8516-3D72211FE37C}"/>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B0F519A5-9E3E-48C4-3C4C-4FB1DEBF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BB69977D-53FF-0AD7-ED80-BCCA4EEEC1D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420139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 Column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2" name="Title Text Guidance">
            <a:extLst>
              <a:ext uri="{FF2B5EF4-FFF2-40B4-BE49-F238E27FC236}">
                <a16:creationId xmlns:a16="http://schemas.microsoft.com/office/drawing/2014/main" id="{CFBD2158-CFCB-AA1B-205F-F58861E27AFF}"/>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A683C3C-BC44-E1C0-4726-506C372DF9DE}"/>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3F39749-E8D5-1D45-ADF3-C59D8A6448FB}"/>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0A340C2F-38A5-30FA-44C7-F68ACB92133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52EA0BA8-C19D-433D-367D-B48FA7717837}"/>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373C1868-CA09-4A60-9ED0-7626B4BB1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C0D64DA4-8A72-9544-746F-910C88797E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06239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1 Column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2" name="Footer">
            <a:extLst>
              <a:ext uri="{FF2B5EF4-FFF2-40B4-BE49-F238E27FC236}">
                <a16:creationId xmlns:a16="http://schemas.microsoft.com/office/drawing/2014/main" id="{4EDAB0A4-066E-82B1-A88B-36B48166A81F}"/>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solidFill>
                  <a:schemeClr val="bg1"/>
                </a:solidFill>
              </a:rPr>
              <a:t>Confidential &amp; Proprietary | © </a:t>
            </a:r>
            <a:fld id="{BC3AB505-3C81-48CF-B502-709569B72BDA}" type="datetimeyyyy">
              <a:rPr lang="en-US" smtClean="0">
                <a:solidFill>
                  <a:schemeClr val="bg1"/>
                </a:solidFill>
              </a:rPr>
              <a:t>2025</a:t>
            </a:fld>
            <a:r>
              <a:rPr lang="en-US" dirty="0">
                <a:solidFill>
                  <a:schemeClr val="bg1"/>
                </a:solidFill>
              </a:rPr>
              <a:t> CBRE, Inc.</a:t>
            </a:r>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solidFill>
                  <a:schemeClr val="bg1"/>
                </a:solidFill>
                <a:latin typeface="Calibre Semibold" panose="020B0703030202060203" pitchFamily="34" charset="0"/>
              </a:defRPr>
            </a:lvl1pPr>
            <a:lvl2pPr marL="0" marR="0" indent="0">
              <a:lnSpc>
                <a:spcPct val="100000"/>
              </a:lnSpc>
              <a:spcBef>
                <a:spcPts val="300"/>
              </a:spcBef>
              <a:spcAft>
                <a:spcPts val="300"/>
              </a:spcAft>
              <a:defRPr sz="1050">
                <a:solidFill>
                  <a:schemeClr val="bg1"/>
                </a:solidFill>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solidFill>
                  <a:schemeClr val="bg1"/>
                </a:solidFill>
                <a:latin typeface="Calibre" panose="020B0503030202060203" pitchFamily="34" charset="0"/>
              </a:defRPr>
            </a:lvl3pPr>
            <a:lvl4pPr marL="216000" marR="0" indent="-108000">
              <a:lnSpc>
                <a:spcPct val="100000"/>
              </a:lnSpc>
              <a:spcBef>
                <a:spcPts val="300"/>
              </a:spcBef>
              <a:spcAft>
                <a:spcPts val="300"/>
              </a:spcAft>
              <a:defRPr sz="1050">
                <a:solidFill>
                  <a:schemeClr val="bg1"/>
                </a:solidFill>
                <a:latin typeface="Calibre" panose="020B0503030202060203" pitchFamily="34" charset="0"/>
              </a:defRPr>
            </a:lvl4pPr>
            <a:lvl5pPr marL="0" marR="0" indent="0">
              <a:lnSpc>
                <a:spcPct val="90000"/>
              </a:lnSpc>
              <a:spcBef>
                <a:spcPts val="600"/>
              </a:spcBef>
              <a:spcAft>
                <a:spcPts val="300"/>
              </a:spcAft>
              <a:buNone/>
              <a:defRPr sz="1800">
                <a:solidFill>
                  <a:schemeClr val="bg1"/>
                </a:solidFill>
                <a:latin typeface="Calibre Light" panose="020B0303030202060203" pitchFamily="34" charset="0"/>
              </a:defRPr>
            </a:lvl5pPr>
            <a:lvl6pPr marL="0" marR="0" indent="0">
              <a:lnSpc>
                <a:spcPct val="100000"/>
              </a:lnSpc>
              <a:spcBef>
                <a:spcPts val="600"/>
              </a:spcBef>
              <a:spcAft>
                <a:spcPts val="0"/>
              </a:spcAft>
              <a:defRPr sz="1050">
                <a:solidFill>
                  <a:schemeClr val="bg1"/>
                </a:solidFill>
                <a:latin typeface="Calibre Semibold" panose="020B0703030202060203" pitchFamily="34" charset="0"/>
              </a:defRPr>
            </a:lvl6pPr>
            <a:lvl7pPr marL="0" marR="0" indent="0">
              <a:lnSpc>
                <a:spcPct val="100000"/>
              </a:lnSpc>
              <a:spcBef>
                <a:spcPts val="600"/>
              </a:spcBef>
              <a:spcAft>
                <a:spcPts val="0"/>
              </a:spcAft>
              <a:defRPr sz="900">
                <a:solidFill>
                  <a:schemeClr val="bg1"/>
                </a:solidFill>
                <a:latin typeface="Calibre Semibold" panose="020B0703030202060203" pitchFamily="34" charset="0"/>
              </a:defRPr>
            </a:lvl7pPr>
            <a:lvl8pPr marL="0" marR="0" indent="0">
              <a:lnSpc>
                <a:spcPct val="100000"/>
              </a:lnSpc>
              <a:spcBef>
                <a:spcPts val="300"/>
              </a:spcBef>
              <a:spcAft>
                <a:spcPts val="300"/>
              </a:spcAft>
              <a:defRPr sz="900">
                <a:solidFill>
                  <a:schemeClr val="bg1"/>
                </a:solidFill>
                <a:latin typeface="Calibre" panose="020B0503030202060203" pitchFamily="34" charset="0"/>
              </a:defRPr>
            </a:lvl8pPr>
            <a:lvl9pPr marL="108000" marR="0" indent="-108000">
              <a:lnSpc>
                <a:spcPct val="100000"/>
              </a:lnSpc>
              <a:spcBef>
                <a:spcPts val="200"/>
              </a:spcBef>
              <a:spcAft>
                <a:spcPts val="200"/>
              </a:spcAft>
              <a:defRPr sz="900">
                <a:solidFill>
                  <a:schemeClr val="bg1"/>
                </a:solidFill>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bg1"/>
                </a:solidFill>
                <a:latin typeface="Calibre Semibold" panose="020B0703030202060203" pitchFamily="34" charset="0"/>
              </a:defRPr>
            </a:lvl1pPr>
            <a:lvl2pPr marL="0" marR="0" indent="0">
              <a:lnSpc>
                <a:spcPct val="100000"/>
              </a:lnSpc>
              <a:spcBef>
                <a:spcPts val="300"/>
              </a:spcBef>
              <a:spcAft>
                <a:spcPts val="0"/>
              </a:spcAft>
              <a:defRPr sz="900">
                <a:solidFill>
                  <a:schemeClr val="bg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bg1"/>
                </a:solidFill>
                <a:latin typeface="Calibre" panose="020B0503030202060203" pitchFamily="34" charset="0"/>
              </a:defRPr>
            </a:lvl3pPr>
            <a:lvl4pPr marL="216000" marR="0" indent="-108000">
              <a:lnSpc>
                <a:spcPct val="100000"/>
              </a:lnSpc>
              <a:spcBef>
                <a:spcPts val="200"/>
              </a:spcBef>
              <a:spcAft>
                <a:spcPts val="0"/>
              </a:spcAft>
              <a:defRPr sz="900">
                <a:solidFill>
                  <a:schemeClr val="bg1"/>
                </a:solidFill>
                <a:latin typeface="Calibre" panose="020B0503030202060203" pitchFamily="34" charset="0"/>
              </a:defRPr>
            </a:lvl4pPr>
            <a:lvl5pPr marL="0" marR="0" indent="0">
              <a:lnSpc>
                <a:spcPct val="100000"/>
              </a:lnSpc>
              <a:spcBef>
                <a:spcPts val="300"/>
              </a:spcBef>
              <a:spcAft>
                <a:spcPts val="0"/>
              </a:spcAft>
              <a:buNone/>
              <a:defRPr sz="900">
                <a:solidFill>
                  <a:schemeClr val="bg1"/>
                </a:solidFill>
                <a:latin typeface="Calibre Semibold" panose="020B0703030202060203" pitchFamily="34" charset="0"/>
              </a:defRPr>
            </a:lvl5pPr>
            <a:lvl6pPr marL="0" marR="0" indent="0">
              <a:lnSpc>
                <a:spcPct val="100000"/>
              </a:lnSpc>
              <a:spcBef>
                <a:spcPts val="300"/>
              </a:spcBef>
              <a:spcAft>
                <a:spcPts val="0"/>
              </a:spcAft>
              <a:defRPr sz="800">
                <a:solidFill>
                  <a:schemeClr val="bg1"/>
                </a:solidFill>
                <a:latin typeface="Calibre Semibold" panose="020B0703030202060203" pitchFamily="34" charset="0"/>
              </a:defRPr>
            </a:lvl6pPr>
            <a:lvl7pPr marL="0" marR="0" indent="0">
              <a:lnSpc>
                <a:spcPct val="100000"/>
              </a:lnSpc>
              <a:spcBef>
                <a:spcPts val="200"/>
              </a:spcBef>
              <a:spcAft>
                <a:spcPts val="0"/>
              </a:spcAft>
              <a:defRPr sz="800">
                <a:solidFill>
                  <a:schemeClr val="bg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bg1"/>
                </a:solidFill>
                <a:latin typeface="Calibre" panose="020B0503030202060203" pitchFamily="34" charset="0"/>
              </a:defRPr>
            </a:lvl8pPr>
            <a:lvl9pPr marL="216000" marR="0" indent="-108000">
              <a:lnSpc>
                <a:spcPct val="100000"/>
              </a:lnSpc>
              <a:spcBef>
                <a:spcPts val="200"/>
              </a:spcBef>
              <a:spcAft>
                <a:spcPts val="0"/>
              </a:spcAft>
              <a:defRPr sz="800">
                <a:solidFill>
                  <a:schemeClr val="bg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Title Text Guidance">
            <a:extLst>
              <a:ext uri="{FF2B5EF4-FFF2-40B4-BE49-F238E27FC236}">
                <a16:creationId xmlns:a16="http://schemas.microsoft.com/office/drawing/2014/main" id="{25955192-BA85-21FB-D122-311CB21B2B03}"/>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1C321903-9F6D-C086-58B8-0CC4F56EAB67}"/>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053ABC25-5AF9-6795-692A-E82AD65D7FF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BAE9BED-163F-95FF-C2F2-4E3E2D5C4AA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193C8A21-EF30-FF8D-0DEB-8E8049DCC4AD}"/>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057B1654-AAC6-7FBB-BB37-CAF2513D7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C98B735-18D8-3D1D-46D1-365EEBCD0A9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766661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Horizontal light">
    <p:bg>
      <p:bgPr>
        <a:solidFill>
          <a:schemeClr val="accent3">
            <a:alpha val="20000"/>
          </a:schemeClr>
        </a:solidFill>
        <a:effectLst/>
      </p:bgPr>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433C936C-4FFD-5074-97D0-1860B516A8F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55C1B0DE-870F-0965-3C79-D1666D094090}"/>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DEEC0CB4-58AF-1F59-8BA8-E4C07FA2F38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96B549C-502B-44F3-B0F3-767E9EA778D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8F82E4F7-AF6A-A664-D310-57E86AB635D1}"/>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3F3569BB-5210-C989-F75F-26AE8D5D0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E91485BA-78E2-5517-DD8F-4498EA147F1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90421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Horizontal dark">
    <p:bg>
      <p:bgRef idx="1001">
        <a:schemeClr val="bg1"/>
      </p:bgRef>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CD4A5CF-F2B9-2A31-70F0-F46A4A86E639}"/>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2F9D88C3-34EB-058A-275E-92DA8606E0CC}"/>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24A3978D-7051-C81D-FE56-8CD1D83246F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46922E3-8E69-E3AA-7F45-58EA12131F5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0165AF7C-EA96-FB2B-0881-19BA87184CD3}"/>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05C3C922-CD70-0241-01A4-59C19DBFC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45D0A201-C6FA-9AB1-7DD3-3F5968C5244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44368765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2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000"/>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8"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3578225"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6310840"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9385827"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6" name="Image Guidance">
            <a:extLst>
              <a:ext uri="{FF2B5EF4-FFF2-40B4-BE49-F238E27FC236}">
                <a16:creationId xmlns:a16="http://schemas.microsoft.com/office/drawing/2014/main" id="{8AE13B58-4883-5748-7134-900C0034FE54}"/>
              </a:ext>
            </a:extLst>
          </p:cNvPr>
          <p:cNvGrpSpPr/>
          <p:nvPr userDrawn="1"/>
        </p:nvGrpSpPr>
        <p:grpSpPr>
          <a:xfrm>
            <a:off x="12553950" y="441325"/>
            <a:ext cx="1960563" cy="3139321"/>
            <a:chOff x="-2322513" y="195104"/>
            <a:chExt cx="1960563" cy="3139321"/>
          </a:xfrm>
        </p:grpSpPr>
        <p:sp>
          <p:nvSpPr>
            <p:cNvPr id="18" name="Guidance">
              <a:extLst>
                <a:ext uri="{FF2B5EF4-FFF2-40B4-BE49-F238E27FC236}">
                  <a16:creationId xmlns:a16="http://schemas.microsoft.com/office/drawing/2014/main" id="{6A63D0C9-D2B9-6792-96A7-E44979CF58B9}"/>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9" name="Guidance">
              <a:extLst>
                <a:ext uri="{FF2B5EF4-FFF2-40B4-BE49-F238E27FC236}">
                  <a16:creationId xmlns:a16="http://schemas.microsoft.com/office/drawing/2014/main" id="{E9C7512A-9224-5B8B-D12B-8F3B45D5073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890DA753-25CD-6FF6-A062-84B584D47E37}"/>
              </a:ext>
            </a:extLst>
          </p:cNvPr>
          <p:cNvGrpSpPr/>
          <p:nvPr userDrawn="1"/>
        </p:nvGrpSpPr>
        <p:grpSpPr>
          <a:xfrm>
            <a:off x="-2322513" y="442366"/>
            <a:ext cx="1969750" cy="1731874"/>
            <a:chOff x="-2322513" y="1484313"/>
            <a:chExt cx="1969750" cy="1731874"/>
          </a:xfrm>
        </p:grpSpPr>
        <p:grpSp>
          <p:nvGrpSpPr>
            <p:cNvPr id="12" name="Group 11">
              <a:extLst>
                <a:ext uri="{FF2B5EF4-FFF2-40B4-BE49-F238E27FC236}">
                  <a16:creationId xmlns:a16="http://schemas.microsoft.com/office/drawing/2014/main" id="{1072D3FE-E7F1-D414-BB2D-D259563C8466}"/>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8FA9D5F2-10E0-8760-81E1-D889698B0A7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F399F442-21D8-C2E9-30AF-8EDFA2DF9F8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8231BC35-F275-8926-9684-4FB090BBDB65}"/>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1DCA816-C121-498F-7CB1-3F5EED61A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EA1B095F-D92D-9EB8-77B4-D60D159CDAF9}"/>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099951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3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5" y="2852738"/>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503238"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4300605"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4300605"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icture Placeholder 3">
            <a:extLst>
              <a:ext uri="{FF2B5EF4-FFF2-40B4-BE49-F238E27FC236}">
                <a16:creationId xmlns:a16="http://schemas.microsoft.com/office/drawing/2014/main" id="{5CD3FDCE-E3CA-690C-9345-F3AB70353C97}"/>
              </a:ext>
            </a:extLst>
          </p:cNvPr>
          <p:cNvSpPr>
            <a:spLocks noGrp="1" noChangeAspect="1"/>
          </p:cNvSpPr>
          <p:nvPr>
            <p:ph type="pic" sz="quarter" idx="21"/>
          </p:nvPr>
        </p:nvSpPr>
        <p:spPr>
          <a:xfrm>
            <a:off x="8097974"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2" name="Supporting Text Placeholder 3">
            <a:extLst>
              <a:ext uri="{FF2B5EF4-FFF2-40B4-BE49-F238E27FC236}">
                <a16:creationId xmlns:a16="http://schemas.microsoft.com/office/drawing/2014/main" id="{6E2EF75D-D79B-3ACA-9EAD-BAFD597F664C}"/>
              </a:ext>
            </a:extLst>
          </p:cNvPr>
          <p:cNvSpPr>
            <a:spLocks noGrp="1"/>
          </p:cNvSpPr>
          <p:nvPr>
            <p:ph type="body" sz="quarter" idx="22" hasCustomPrompt="1"/>
          </p:nvPr>
        </p:nvSpPr>
        <p:spPr>
          <a:xfrm>
            <a:off x="8097974"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3" name="Image Guidance">
            <a:extLst>
              <a:ext uri="{FF2B5EF4-FFF2-40B4-BE49-F238E27FC236}">
                <a16:creationId xmlns:a16="http://schemas.microsoft.com/office/drawing/2014/main" id="{41C4FC5D-6B8F-95C4-E6C3-53D5D767F6A3}"/>
              </a:ext>
            </a:extLst>
          </p:cNvPr>
          <p:cNvGrpSpPr/>
          <p:nvPr userDrawn="1"/>
        </p:nvGrpSpPr>
        <p:grpSpPr>
          <a:xfrm>
            <a:off x="12553950" y="441325"/>
            <a:ext cx="1960563" cy="3139321"/>
            <a:chOff x="-2322513" y="195104"/>
            <a:chExt cx="1960563" cy="3139321"/>
          </a:xfrm>
        </p:grpSpPr>
        <p:sp>
          <p:nvSpPr>
            <p:cNvPr id="16" name="Guidance">
              <a:extLst>
                <a:ext uri="{FF2B5EF4-FFF2-40B4-BE49-F238E27FC236}">
                  <a16:creationId xmlns:a16="http://schemas.microsoft.com/office/drawing/2014/main" id="{038221D2-661E-04CA-9A91-6897D19B3FC5}"/>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8" name="Guidance">
              <a:extLst>
                <a:ext uri="{FF2B5EF4-FFF2-40B4-BE49-F238E27FC236}">
                  <a16:creationId xmlns:a16="http://schemas.microsoft.com/office/drawing/2014/main" id="{94B4F712-B039-A923-DEE9-66A4BEA8F84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9" name="Title Text Guidance">
            <a:extLst>
              <a:ext uri="{FF2B5EF4-FFF2-40B4-BE49-F238E27FC236}">
                <a16:creationId xmlns:a16="http://schemas.microsoft.com/office/drawing/2014/main" id="{10D5C2C4-32D7-D881-68B9-86915AABF545}"/>
              </a:ext>
            </a:extLst>
          </p:cNvPr>
          <p:cNvGrpSpPr/>
          <p:nvPr userDrawn="1"/>
        </p:nvGrpSpPr>
        <p:grpSpPr>
          <a:xfrm>
            <a:off x="-2322513" y="442366"/>
            <a:ext cx="1969750" cy="1731874"/>
            <a:chOff x="-2322513" y="1484313"/>
            <a:chExt cx="1969750" cy="1731874"/>
          </a:xfrm>
        </p:grpSpPr>
        <p:grpSp>
          <p:nvGrpSpPr>
            <p:cNvPr id="20" name="Group 19">
              <a:extLst>
                <a:ext uri="{FF2B5EF4-FFF2-40B4-BE49-F238E27FC236}">
                  <a16:creationId xmlns:a16="http://schemas.microsoft.com/office/drawing/2014/main" id="{FBE67ED3-558E-4B39-F840-5C0EA8CA9D13}"/>
                </a:ext>
              </a:extLst>
            </p:cNvPr>
            <p:cNvGrpSpPr/>
            <p:nvPr userDrawn="1"/>
          </p:nvGrpSpPr>
          <p:grpSpPr>
            <a:xfrm>
              <a:off x="-2317919" y="1484313"/>
              <a:ext cx="1960563" cy="1231106"/>
              <a:chOff x="-2322513" y="195104"/>
              <a:chExt cx="1960563" cy="1231106"/>
            </a:xfrm>
          </p:grpSpPr>
          <p:sp>
            <p:nvSpPr>
              <p:cNvPr id="24" name="Guidance">
                <a:extLst>
                  <a:ext uri="{FF2B5EF4-FFF2-40B4-BE49-F238E27FC236}">
                    <a16:creationId xmlns:a16="http://schemas.microsoft.com/office/drawing/2014/main" id="{36140F7A-8541-12F9-CBD8-28CB1E4C7518}"/>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5" name="Guidance">
                <a:extLst>
                  <a:ext uri="{FF2B5EF4-FFF2-40B4-BE49-F238E27FC236}">
                    <a16:creationId xmlns:a16="http://schemas.microsoft.com/office/drawing/2014/main" id="{E48BCC9E-8D22-BD1C-6486-DF1D04EB8D4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1" name="Group 20">
              <a:extLst>
                <a:ext uri="{FF2B5EF4-FFF2-40B4-BE49-F238E27FC236}">
                  <a16:creationId xmlns:a16="http://schemas.microsoft.com/office/drawing/2014/main" id="{0E5AD503-5799-8C2C-3072-A228F4411887}"/>
                </a:ext>
              </a:extLst>
            </p:cNvPr>
            <p:cNvGrpSpPr/>
            <p:nvPr userDrawn="1"/>
          </p:nvGrpSpPr>
          <p:grpSpPr>
            <a:xfrm>
              <a:off x="-2322513" y="2655826"/>
              <a:ext cx="1969750" cy="560361"/>
              <a:chOff x="3911096" y="2800206"/>
              <a:chExt cx="4420607" cy="1257587"/>
            </a:xfrm>
          </p:grpSpPr>
          <p:pic>
            <p:nvPicPr>
              <p:cNvPr id="22" name="Picture 21">
                <a:extLst>
                  <a:ext uri="{FF2B5EF4-FFF2-40B4-BE49-F238E27FC236}">
                    <a16:creationId xmlns:a16="http://schemas.microsoft.com/office/drawing/2014/main" id="{619F3B44-DB3D-1387-91E8-0E7A4736D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3" name="Rectangle 22">
                <a:extLst>
                  <a:ext uri="{FF2B5EF4-FFF2-40B4-BE49-F238E27FC236}">
                    <a16:creationId xmlns:a16="http://schemas.microsoft.com/office/drawing/2014/main" id="{A304CB7E-EB4C-114B-7636-30C0D4B5CA0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53420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4 image compariso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3581402"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7677150"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1" name="Picture Placeholder 3">
            <a:extLst>
              <a:ext uri="{FF2B5EF4-FFF2-40B4-BE49-F238E27FC236}">
                <a16:creationId xmlns:a16="http://schemas.microsoft.com/office/drawing/2014/main" id="{0BEFBC20-832E-D337-C58A-65392001ED37}"/>
              </a:ext>
            </a:extLst>
          </p:cNvPr>
          <p:cNvSpPr>
            <a:spLocks noGrp="1" noChangeAspect="1"/>
          </p:cNvSpPr>
          <p:nvPr>
            <p:ph type="pic" sz="quarter" idx="19"/>
          </p:nvPr>
        </p:nvSpPr>
        <p:spPr>
          <a:xfrm>
            <a:off x="3581402"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6" name="Picture Placeholder 4">
            <a:extLst>
              <a:ext uri="{FF2B5EF4-FFF2-40B4-BE49-F238E27FC236}">
                <a16:creationId xmlns:a16="http://schemas.microsoft.com/office/drawing/2014/main" id="{5FDCEC28-4F8F-5DC4-B5DC-84E7C83277B9}"/>
              </a:ext>
            </a:extLst>
          </p:cNvPr>
          <p:cNvSpPr>
            <a:spLocks noGrp="1" noChangeAspect="1"/>
          </p:cNvSpPr>
          <p:nvPr>
            <p:ph type="pic" sz="quarter" idx="20"/>
          </p:nvPr>
        </p:nvSpPr>
        <p:spPr>
          <a:xfrm>
            <a:off x="7677150"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grpSp>
        <p:nvGrpSpPr>
          <p:cNvPr id="2" name="Image Guidance">
            <a:extLst>
              <a:ext uri="{FF2B5EF4-FFF2-40B4-BE49-F238E27FC236}">
                <a16:creationId xmlns:a16="http://schemas.microsoft.com/office/drawing/2014/main" id="{272302B4-0CD0-2CD7-05C5-B0B1250C9027}"/>
              </a:ext>
            </a:extLst>
          </p:cNvPr>
          <p:cNvGrpSpPr/>
          <p:nvPr userDrawn="1"/>
        </p:nvGrpSpPr>
        <p:grpSpPr>
          <a:xfrm>
            <a:off x="12553950" y="441325"/>
            <a:ext cx="1960563" cy="3139321"/>
            <a:chOff x="-2322513" y="195104"/>
            <a:chExt cx="1960563" cy="3139321"/>
          </a:xfrm>
        </p:grpSpPr>
        <p:sp>
          <p:nvSpPr>
            <p:cNvPr id="13" name="Guidance">
              <a:extLst>
                <a:ext uri="{FF2B5EF4-FFF2-40B4-BE49-F238E27FC236}">
                  <a16:creationId xmlns:a16="http://schemas.microsoft.com/office/drawing/2014/main" id="{16A35065-E90C-539F-1442-4130515A954F}"/>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4" name="Guidance">
              <a:extLst>
                <a:ext uri="{FF2B5EF4-FFF2-40B4-BE49-F238E27FC236}">
                  <a16:creationId xmlns:a16="http://schemas.microsoft.com/office/drawing/2014/main" id="{7F04F590-CB7B-4485-F729-4F4043ED6EFB}"/>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7" name="Title Text Guidance">
            <a:extLst>
              <a:ext uri="{FF2B5EF4-FFF2-40B4-BE49-F238E27FC236}">
                <a16:creationId xmlns:a16="http://schemas.microsoft.com/office/drawing/2014/main" id="{043AEB3F-09F3-3B7A-2D23-DD460DB26A13}"/>
              </a:ext>
            </a:extLst>
          </p:cNvPr>
          <p:cNvGrpSpPr/>
          <p:nvPr userDrawn="1"/>
        </p:nvGrpSpPr>
        <p:grpSpPr>
          <a:xfrm>
            <a:off x="-2322513" y="442366"/>
            <a:ext cx="1969750" cy="1731874"/>
            <a:chOff x="-2322513" y="1484313"/>
            <a:chExt cx="1969750" cy="1731874"/>
          </a:xfrm>
        </p:grpSpPr>
        <p:grpSp>
          <p:nvGrpSpPr>
            <p:cNvPr id="18" name="Group 17">
              <a:extLst>
                <a:ext uri="{FF2B5EF4-FFF2-40B4-BE49-F238E27FC236}">
                  <a16:creationId xmlns:a16="http://schemas.microsoft.com/office/drawing/2014/main" id="{D5A81B2E-4D6E-34B2-7A07-9C70260349D5}"/>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B594CD71-2CE5-45F0-52F6-DE30F42024C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863AD48D-8E47-EA84-4A8E-6A4E95238F6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9" name="Group 18">
              <a:extLst>
                <a:ext uri="{FF2B5EF4-FFF2-40B4-BE49-F238E27FC236}">
                  <a16:creationId xmlns:a16="http://schemas.microsoft.com/office/drawing/2014/main" id="{8173324C-8BF2-1570-EDA9-28CE419730D8}"/>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7A66E8F-A395-3523-0CCC-4EE5AF680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8DBB242B-6801-DC04-5526-722B991D828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22577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1">
    <p:bg>
      <p:bgPr>
        <a:solidFill>
          <a:schemeClr val="accent6"/>
        </a:solidFill>
        <a:effectLst/>
      </p:bgPr>
    </p:bg>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D8FE1008-6E23-B54A-DD48-C68B89BC5F00}"/>
              </a:ext>
            </a:extLst>
          </p:cNvPr>
          <p:cNvSpPr>
            <a:spLocks noGrp="1"/>
          </p:cNvSpPr>
          <p:nvPr>
            <p:ph type="pic" sz="quarter" idx="12"/>
          </p:nvPr>
        </p:nvSpPr>
        <p:spPr>
          <a:xfrm>
            <a:off x="0" y="4005265"/>
            <a:ext cx="12192000" cy="2852736"/>
          </a:xfrm>
        </p:spPr>
        <p:txBody>
          <a:bodyPr anchor="ctr" anchorCtr="1"/>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03237"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2" name="LoS - Fixed">
            <a:extLst>
              <a:ext uri="{FF2B5EF4-FFF2-40B4-BE49-F238E27FC236}">
                <a16:creationId xmlns:a16="http://schemas.microsoft.com/office/drawing/2014/main" id="{891411A5-5349-DA3F-5A08-905F08CC986C}"/>
              </a:ext>
            </a:extLst>
          </p:cNvPr>
          <p:cNvCxnSpPr>
            <a:cxnSpLocks/>
          </p:cNvCxnSpPr>
          <p:nvPr userDrawn="1"/>
        </p:nvCxnSpPr>
        <p:spPr>
          <a:xfrm>
            <a:off x="2044700" y="573595"/>
            <a:ext cx="81994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503237" y="3052763"/>
            <a:ext cx="4521200" cy="450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8" name="Image Guidance">
            <a:extLst>
              <a:ext uri="{FF2B5EF4-FFF2-40B4-BE49-F238E27FC236}">
                <a16:creationId xmlns:a16="http://schemas.microsoft.com/office/drawing/2014/main" id="{FB63C694-FD22-5D66-6801-14E89ED468E7}"/>
              </a:ext>
            </a:extLst>
          </p:cNvPr>
          <p:cNvGrpSpPr/>
          <p:nvPr userDrawn="1"/>
        </p:nvGrpSpPr>
        <p:grpSpPr>
          <a:xfrm>
            <a:off x="12553950" y="441325"/>
            <a:ext cx="1960563" cy="3139321"/>
            <a:chOff x="-2322513" y="195104"/>
            <a:chExt cx="1960563" cy="3139321"/>
          </a:xfrm>
        </p:grpSpPr>
        <p:sp>
          <p:nvSpPr>
            <p:cNvPr id="9" name="Guidance">
              <a:extLst>
                <a:ext uri="{FF2B5EF4-FFF2-40B4-BE49-F238E27FC236}">
                  <a16:creationId xmlns:a16="http://schemas.microsoft.com/office/drawing/2014/main" id="{E0CCE598-ED99-B9E2-D23C-2E0CDE687E5C}"/>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0" name="Guidance">
              <a:extLst>
                <a:ext uri="{FF2B5EF4-FFF2-40B4-BE49-F238E27FC236}">
                  <a16:creationId xmlns:a16="http://schemas.microsoft.com/office/drawing/2014/main" id="{625D65DA-3FF6-9222-23E0-DA7C1C8EBDF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30" name="Date Guidance">
            <a:extLst>
              <a:ext uri="{FF2B5EF4-FFF2-40B4-BE49-F238E27FC236}">
                <a16:creationId xmlns:a16="http://schemas.microsoft.com/office/drawing/2014/main" id="{113C6166-6B77-EF81-6238-E028D30FE901}"/>
              </a:ext>
            </a:extLst>
          </p:cNvPr>
          <p:cNvGrpSpPr/>
          <p:nvPr userDrawn="1"/>
        </p:nvGrpSpPr>
        <p:grpSpPr>
          <a:xfrm>
            <a:off x="-2322513" y="442366"/>
            <a:ext cx="1960563" cy="784830"/>
            <a:chOff x="-2322513" y="195104"/>
            <a:chExt cx="1960563" cy="784830"/>
          </a:xfrm>
        </p:grpSpPr>
        <p:sp>
          <p:nvSpPr>
            <p:cNvPr id="31" name="Guidance">
              <a:extLst>
                <a:ext uri="{FF2B5EF4-FFF2-40B4-BE49-F238E27FC236}">
                  <a16:creationId xmlns:a16="http://schemas.microsoft.com/office/drawing/2014/main" id="{A9B69110-5F86-C47C-C838-A5C004542C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32" name="Guidance">
              <a:extLst>
                <a:ext uri="{FF2B5EF4-FFF2-40B4-BE49-F238E27FC236}">
                  <a16:creationId xmlns:a16="http://schemas.microsoft.com/office/drawing/2014/main" id="{E77AA71D-D945-B750-8522-9CC591CEA07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20" name="Group 19">
            <a:extLst>
              <a:ext uri="{FF2B5EF4-FFF2-40B4-BE49-F238E27FC236}">
                <a16:creationId xmlns:a16="http://schemas.microsoft.com/office/drawing/2014/main" id="{51C84578-0FD5-0CB5-3726-E223325CE8D1}"/>
              </a:ext>
            </a:extLst>
          </p:cNvPr>
          <p:cNvGrpSpPr/>
          <p:nvPr userDrawn="1"/>
        </p:nvGrpSpPr>
        <p:grpSpPr>
          <a:xfrm>
            <a:off x="-2317919" y="1484313"/>
            <a:ext cx="1960563" cy="1554271"/>
            <a:chOff x="-2322513" y="195104"/>
            <a:chExt cx="1960563" cy="1554271"/>
          </a:xfrm>
        </p:grpSpPr>
        <p:sp>
          <p:nvSpPr>
            <p:cNvPr id="21" name="Guidance">
              <a:extLst>
                <a:ext uri="{FF2B5EF4-FFF2-40B4-BE49-F238E27FC236}">
                  <a16:creationId xmlns:a16="http://schemas.microsoft.com/office/drawing/2014/main" id="{4AE8331D-C0A7-0CA4-B58B-00FF94714A3F}"/>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2" name="Guidance">
              <a:extLst>
                <a:ext uri="{FF2B5EF4-FFF2-40B4-BE49-F238E27FC236}">
                  <a16:creationId xmlns:a16="http://schemas.microsoft.com/office/drawing/2014/main" id="{38684F12-83D1-E20A-180A-84306AA0303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3" name="Title 22">
            <a:extLst>
              <a:ext uri="{FF2B5EF4-FFF2-40B4-BE49-F238E27FC236}">
                <a16:creationId xmlns:a16="http://schemas.microsoft.com/office/drawing/2014/main" id="{2C389B71-1F28-2F5D-F84A-CE146953A401}"/>
              </a:ext>
            </a:extLst>
          </p:cNvPr>
          <p:cNvSpPr>
            <a:spLocks noGrp="1"/>
          </p:cNvSpPr>
          <p:nvPr>
            <p:ph type="title" hasCustomPrompt="1"/>
          </p:nvPr>
        </p:nvSpPr>
        <p:spPr>
          <a:xfrm>
            <a:off x="503237" y="981072"/>
            <a:ext cx="9134476" cy="1944000"/>
          </a:xfrm>
        </p:spPr>
        <p:txBody>
          <a:bodyPr anchor="b" anchorCtr="0"/>
          <a:lstStyle>
            <a:lvl1pPr>
              <a:lnSpc>
                <a:spcPct val="80000"/>
              </a:lnSpc>
              <a:defRPr sz="7200"/>
            </a:lvl1pPr>
            <a:lvl2pPr>
              <a:lnSpc>
                <a:spcPct val="80000"/>
              </a:lnSpc>
              <a:defRPr sz="6600"/>
            </a:lvl2pPr>
            <a:lvl3pPr>
              <a:lnSpc>
                <a:spcPct val="80000"/>
              </a:lnSpc>
              <a:defRPr sz="5400"/>
            </a:lvl3pPr>
            <a:lvl4pPr>
              <a:lnSpc>
                <a:spcPct val="80000"/>
              </a:lnSpc>
              <a:defRPr sz="4800"/>
            </a:lvl4pPr>
            <a:lvl5pPr>
              <a:lnSpc>
                <a:spcPct val="80000"/>
              </a:lnSpc>
              <a:defRPr sz="4400"/>
            </a:lvl5pPr>
            <a:lvl6pPr>
              <a:lnSpc>
                <a:spcPct val="80000"/>
              </a:lnSpc>
              <a:defRPr sz="4000"/>
            </a:lvl6pPr>
            <a:lvl7pPr>
              <a:lnSpc>
                <a:spcPct val="75000"/>
              </a:lnSpc>
              <a:defRPr sz="8000"/>
            </a:lvl7pPr>
            <a:lvl8pPr>
              <a:lnSpc>
                <a:spcPct val="75000"/>
              </a:lnSpc>
              <a:defRPr sz="88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79358092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image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26" name="LoS - Fixed shape">
            <a:extLst>
              <a:ext uri="{FF2B5EF4-FFF2-40B4-BE49-F238E27FC236}">
                <a16:creationId xmlns:a16="http://schemas.microsoft.com/office/drawing/2014/main" id="{4B52EFC9-B196-44EB-C1A7-F689FE8F5A88}"/>
              </a:ext>
            </a:extLst>
          </p:cNvPr>
          <p:cNvSpPr/>
          <p:nvPr userDrawn="1"/>
        </p:nvSpPr>
        <p:spPr>
          <a:xfrm>
            <a:off x="473076" y="981075"/>
            <a:ext cx="63500" cy="489585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5" name="Picture Placeholder">
            <a:extLst>
              <a:ext uri="{FF2B5EF4-FFF2-40B4-BE49-F238E27FC236}">
                <a16:creationId xmlns:a16="http://schemas.microsoft.com/office/drawing/2014/main" id="{C4BDDA0E-CDF8-8E0F-6A15-CD1F73AB5277}"/>
              </a:ext>
            </a:extLst>
          </p:cNvPr>
          <p:cNvSpPr>
            <a:spLocks noGrp="1"/>
          </p:cNvSpPr>
          <p:nvPr>
            <p:ph type="pic" sz="quarter" idx="16"/>
          </p:nvPr>
        </p:nvSpPr>
        <p:spPr>
          <a:xfrm>
            <a:off x="1" y="4113213"/>
            <a:ext cx="12191999" cy="2744787"/>
          </a:xfrm>
          <a:custGeom>
            <a:avLst/>
            <a:gdLst>
              <a:gd name="connsiteX0" fmla="*/ 0 w 12191999"/>
              <a:gd name="connsiteY0" fmla="*/ 0 h 2744787"/>
              <a:gd name="connsiteX1" fmla="*/ 473075 w 12191999"/>
              <a:gd name="connsiteY1" fmla="*/ 0 h 2744787"/>
              <a:gd name="connsiteX2" fmla="*/ 473075 w 12191999"/>
              <a:gd name="connsiteY2" fmla="*/ 1763712 h 2744787"/>
              <a:gd name="connsiteX3" fmla="*/ 536575 w 12191999"/>
              <a:gd name="connsiteY3" fmla="*/ 1763712 h 2744787"/>
              <a:gd name="connsiteX4" fmla="*/ 536575 w 12191999"/>
              <a:gd name="connsiteY4" fmla="*/ 0 h 2744787"/>
              <a:gd name="connsiteX5" fmla="*/ 12191999 w 12191999"/>
              <a:gd name="connsiteY5" fmla="*/ 0 h 2744787"/>
              <a:gd name="connsiteX6" fmla="*/ 12191999 w 12191999"/>
              <a:gd name="connsiteY6" fmla="*/ 2744787 h 2744787"/>
              <a:gd name="connsiteX7" fmla="*/ 0 w 12191999"/>
              <a:gd name="connsiteY7" fmla="*/ 2744787 h 274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44787">
                <a:moveTo>
                  <a:pt x="0" y="0"/>
                </a:moveTo>
                <a:lnTo>
                  <a:pt x="473075" y="0"/>
                </a:lnTo>
                <a:lnTo>
                  <a:pt x="473075" y="1763712"/>
                </a:lnTo>
                <a:lnTo>
                  <a:pt x="536575" y="1763712"/>
                </a:lnTo>
                <a:lnTo>
                  <a:pt x="536575" y="0"/>
                </a:lnTo>
                <a:lnTo>
                  <a:pt x="12191999" y="0"/>
                </a:lnTo>
                <a:lnTo>
                  <a:pt x="12191999" y="2744787"/>
                </a:lnTo>
                <a:lnTo>
                  <a:pt x="0" y="2744787"/>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3" y="981075"/>
            <a:ext cx="8621711"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400">
                <a:solidFill>
                  <a:schemeClr val="tx1"/>
                </a:solidFill>
                <a:latin typeface="+mj-lt"/>
              </a:defRPr>
            </a:lvl3pPr>
            <a:lvl4pPr marL="0" indent="0" algn="l">
              <a:lnSpc>
                <a:spcPct val="80000"/>
              </a:lnSpc>
              <a:spcBef>
                <a:spcPts val="1200"/>
              </a:spcBef>
              <a:spcAft>
                <a:spcPts val="1200"/>
              </a:spcAft>
              <a:buNone/>
              <a:defRPr sz="6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44pt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Subheading Placeholder 1">
            <a:extLst>
              <a:ext uri="{FF2B5EF4-FFF2-40B4-BE49-F238E27FC236}">
                <a16:creationId xmlns:a16="http://schemas.microsoft.com/office/drawing/2014/main" id="{2C3E77A2-4F70-9423-CBC2-605E40E31889}"/>
              </a:ext>
            </a:extLst>
          </p:cNvPr>
          <p:cNvSpPr>
            <a:spLocks noGrp="1"/>
          </p:cNvSpPr>
          <p:nvPr>
            <p:ph type="body" sz="quarter" idx="17" hasCustomPrompt="1"/>
          </p:nvPr>
        </p:nvSpPr>
        <p:spPr>
          <a:xfrm>
            <a:off x="1528763"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FD20FF65-BCBE-2E99-0BAD-A76BA675E6A2}"/>
              </a:ext>
            </a:extLst>
          </p:cNvPr>
          <p:cNvSpPr>
            <a:spLocks noGrp="1"/>
          </p:cNvSpPr>
          <p:nvPr>
            <p:ph type="body" sz="quarter" idx="18" hasCustomPrompt="1"/>
          </p:nvPr>
        </p:nvSpPr>
        <p:spPr>
          <a:xfrm>
            <a:off x="5114925"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Image Guidance">
            <a:extLst>
              <a:ext uri="{FF2B5EF4-FFF2-40B4-BE49-F238E27FC236}">
                <a16:creationId xmlns:a16="http://schemas.microsoft.com/office/drawing/2014/main" id="{01473EF0-255F-305B-FD04-A0FDC3BABA57}"/>
              </a:ext>
            </a:extLst>
          </p:cNvPr>
          <p:cNvGrpSpPr/>
          <p:nvPr userDrawn="1"/>
        </p:nvGrpSpPr>
        <p:grpSpPr>
          <a:xfrm>
            <a:off x="12553950" y="442366"/>
            <a:ext cx="1960563" cy="3139321"/>
            <a:chOff x="-2322513" y="195104"/>
            <a:chExt cx="1960563" cy="3139321"/>
          </a:xfrm>
        </p:grpSpPr>
        <p:sp>
          <p:nvSpPr>
            <p:cNvPr id="11" name="Guidance">
              <a:extLst>
                <a:ext uri="{FF2B5EF4-FFF2-40B4-BE49-F238E27FC236}">
                  <a16:creationId xmlns:a16="http://schemas.microsoft.com/office/drawing/2014/main" id="{81D8CF72-C372-9466-C198-03DEE73AD136}"/>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AA1658EF-F1CD-C647-CC00-FE53EB6F585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6" name="Title Text Guidance">
            <a:extLst>
              <a:ext uri="{FF2B5EF4-FFF2-40B4-BE49-F238E27FC236}">
                <a16:creationId xmlns:a16="http://schemas.microsoft.com/office/drawing/2014/main" id="{BBA4FC6C-F5EA-3E4A-A171-898451E47BE3}"/>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98B8F003-0ADC-EB69-9FBC-A433F5933FC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A0570619-B692-97C6-91A0-D5AD8242DEE4}"/>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4A4160B9-6B90-4349-897C-74F8FE7C0A1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86AF687-D468-23A9-CA02-1CC32AFB1F7E}"/>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FA6E1B44-35BF-A601-00BA-CCCBB794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9DDF3CCC-4B38-995A-90DA-C8D1DC609BE0}"/>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196145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image and text 02">
    <p:bg>
      <p:bgPr>
        <a:solidFill>
          <a:schemeClr val="accent3">
            <a:alpha val="20000"/>
          </a:schemeClr>
        </a:solidFill>
        <a:effectLst/>
      </p:bgPr>
    </p:bg>
    <p:spTree>
      <p:nvGrpSpPr>
        <p:cNvPr id="1" name=""/>
        <p:cNvGrpSpPr/>
        <p:nvPr/>
      </p:nvGrpSpPr>
      <p:grpSpPr>
        <a:xfrm>
          <a:off x="0" y="0"/>
          <a:ext cx="0" cy="0"/>
          <a:chOff x="0" y="0"/>
          <a:chExt cx="0" cy="0"/>
        </a:xfrm>
      </p:grpSpPr>
      <p:sp>
        <p:nvSpPr>
          <p:cNvPr id="29" name="LoS - Fixed shape">
            <a:extLst>
              <a:ext uri="{FF2B5EF4-FFF2-40B4-BE49-F238E27FC236}">
                <a16:creationId xmlns:a16="http://schemas.microsoft.com/office/drawing/2014/main" id="{19D9262F-3C0E-F879-6DE4-45B6648C094D}"/>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8" name="Picture Placeholder">
            <a:extLst>
              <a:ext uri="{FF2B5EF4-FFF2-40B4-BE49-F238E27FC236}">
                <a16:creationId xmlns:a16="http://schemas.microsoft.com/office/drawing/2014/main" id="{51A7210B-ED2D-A5B8-67BD-B4F6F5462732}"/>
              </a:ext>
            </a:extLst>
          </p:cNvPr>
          <p:cNvSpPr>
            <a:spLocks noGrp="1"/>
          </p:cNvSpPr>
          <p:nvPr>
            <p:ph type="pic" sz="quarter" idx="16"/>
          </p:nvPr>
        </p:nvSpPr>
        <p:spPr>
          <a:xfrm>
            <a:off x="1" y="0"/>
            <a:ext cx="6095999" cy="6858000"/>
          </a:xfrm>
          <a:custGeom>
            <a:avLst/>
            <a:gdLst>
              <a:gd name="connsiteX0" fmla="*/ 0 w 6095999"/>
              <a:gd name="connsiteY0" fmla="*/ 0 h 6858000"/>
              <a:gd name="connsiteX1" fmla="*/ 6095999 w 6095999"/>
              <a:gd name="connsiteY1" fmla="*/ 0 h 6858000"/>
              <a:gd name="connsiteX2" fmla="*/ 6095999 w 6095999"/>
              <a:gd name="connsiteY2" fmla="*/ 3397250 h 6858000"/>
              <a:gd name="connsiteX3" fmla="*/ 5537200 w 6095999"/>
              <a:gd name="connsiteY3" fmla="*/ 3397250 h 6858000"/>
              <a:gd name="connsiteX4" fmla="*/ 5537200 w 6095999"/>
              <a:gd name="connsiteY4" fmla="*/ 3460750 h 6858000"/>
              <a:gd name="connsiteX5" fmla="*/ 6095999 w 6095999"/>
              <a:gd name="connsiteY5" fmla="*/ 3460750 h 6858000"/>
              <a:gd name="connsiteX6" fmla="*/ 6095999 w 6095999"/>
              <a:gd name="connsiteY6" fmla="*/ 6858000 h 6858000"/>
              <a:gd name="connsiteX7" fmla="*/ 0 w 6095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58000">
                <a:moveTo>
                  <a:pt x="0" y="0"/>
                </a:moveTo>
                <a:lnTo>
                  <a:pt x="6095999" y="0"/>
                </a:lnTo>
                <a:lnTo>
                  <a:pt x="6095999" y="3397250"/>
                </a:lnTo>
                <a:lnTo>
                  <a:pt x="5537200" y="3397250"/>
                </a:lnTo>
                <a:lnTo>
                  <a:pt x="5537200" y="3460750"/>
                </a:lnTo>
                <a:lnTo>
                  <a:pt x="6095999" y="3460750"/>
                </a:lnTo>
                <a:lnTo>
                  <a:pt x="6095999"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18992" y="981075"/>
            <a:ext cx="4507033" cy="4895849"/>
          </a:xfrm>
        </p:spPr>
        <p:txBody>
          <a:bodyPr anchor="ctr" anchorCtr="0"/>
          <a:lstStyle>
            <a:lvl1pPr marL="0" indent="0" algn="r">
              <a:lnSpc>
                <a:spcPct val="80000"/>
              </a:lnSpc>
              <a:spcBef>
                <a:spcPts val="1200"/>
              </a:spcBef>
              <a:spcAft>
                <a:spcPts val="1200"/>
              </a:spcAft>
              <a:buFont typeface="Arial" panose="020B0604020202020204" pitchFamily="34" charset="0"/>
              <a:buNone/>
              <a:defRPr sz="6600">
                <a:solidFill>
                  <a:schemeClr val="bg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bg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bg1"/>
                </a:solidFill>
                <a:latin typeface="+mj-lt"/>
              </a:defRPr>
            </a:lvl3pPr>
            <a:lvl4pPr marL="0" indent="0" algn="r">
              <a:lnSpc>
                <a:spcPct val="80000"/>
              </a:lnSpc>
              <a:spcBef>
                <a:spcPts val="1200"/>
              </a:spcBef>
              <a:spcAft>
                <a:spcPts val="1200"/>
              </a:spcAft>
              <a:buNone/>
              <a:defRPr sz="4000">
                <a:solidFill>
                  <a:schemeClr val="bg1"/>
                </a:solidFill>
                <a:latin typeface="+mj-lt"/>
              </a:defRPr>
            </a:lvl4pPr>
            <a:lvl5pPr marL="0" indent="0" algn="r">
              <a:lnSpc>
                <a:spcPct val="80000"/>
              </a:lnSpc>
              <a:spcBef>
                <a:spcPts val="1200"/>
              </a:spcBef>
              <a:spcAft>
                <a:spcPts val="1200"/>
              </a:spcAft>
              <a:buNone/>
              <a:defRPr sz="2200">
                <a:solidFill>
                  <a:schemeClr val="bg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bg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7164388" y="981075"/>
            <a:ext cx="4522787" cy="4895849"/>
          </a:xfrm>
        </p:spPr>
        <p:txBody>
          <a:bodyPr anchor="ctr"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1C285480-8FBB-22EC-D9B3-624C2084003C}"/>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DD39CD1B-1C9F-A6D6-6F92-972F7DE385B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6DD8EFC7-FDA2-1CA5-58EE-C206048DB68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7FF3F7E-7DBB-CA9A-E916-4FF44E782E08}"/>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4AFD1C2B-5EDD-F986-61FE-BCC190DCD052}"/>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3C22B963-DFB5-9ABE-56FB-901DF5D3453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77A62E88-FF7C-DFF9-3AB3-A41CD345CF9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D5F77F0A-CFC0-7C03-B283-4208EAC50B8E}"/>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C601B86E-1BFC-BDC9-D6AC-8A88831FE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3F8F4022-FDE6-9197-033E-914C197753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67696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image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A0BEEEEE-89D4-7C76-5529-8C09E775ED57}"/>
              </a:ext>
            </a:extLst>
          </p:cNvPr>
          <p:cNvSpPr/>
          <p:nvPr userDrawn="1"/>
        </p:nvSpPr>
        <p:spPr>
          <a:xfrm>
            <a:off x="2039937" y="1561492"/>
            <a:ext cx="3074987"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D4EF829B-0E39-C74B-CDC1-96DEBD855AF9}"/>
              </a:ext>
            </a:extLst>
          </p:cNvPr>
          <p:cNvSpPr>
            <a:spLocks noGrp="1"/>
          </p:cNvSpPr>
          <p:nvPr>
            <p:ph type="pic" sz="quarter" idx="16"/>
          </p:nvPr>
        </p:nvSpPr>
        <p:spPr>
          <a:xfrm>
            <a:off x="1" y="0"/>
            <a:ext cx="4507033" cy="6858000"/>
          </a:xfrm>
          <a:custGeom>
            <a:avLst/>
            <a:gdLst>
              <a:gd name="connsiteX0" fmla="*/ 0 w 4507033"/>
              <a:gd name="connsiteY0" fmla="*/ 0 h 6858000"/>
              <a:gd name="connsiteX1" fmla="*/ 4507033 w 4507033"/>
              <a:gd name="connsiteY1" fmla="*/ 0 h 6858000"/>
              <a:gd name="connsiteX2" fmla="*/ 4507033 w 4507033"/>
              <a:gd name="connsiteY2" fmla="*/ 1561492 h 6858000"/>
              <a:gd name="connsiteX3" fmla="*/ 2039936 w 4507033"/>
              <a:gd name="connsiteY3" fmla="*/ 1561492 h 6858000"/>
              <a:gd name="connsiteX4" fmla="*/ 2039936 w 4507033"/>
              <a:gd name="connsiteY4" fmla="*/ 1624992 h 6858000"/>
              <a:gd name="connsiteX5" fmla="*/ 4507033 w 4507033"/>
              <a:gd name="connsiteY5" fmla="*/ 1624992 h 6858000"/>
              <a:gd name="connsiteX6" fmla="*/ 4507033 w 4507033"/>
              <a:gd name="connsiteY6" fmla="*/ 6858000 h 6858000"/>
              <a:gd name="connsiteX7" fmla="*/ 0 w 45070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033" h="6858000">
                <a:moveTo>
                  <a:pt x="0" y="0"/>
                </a:moveTo>
                <a:lnTo>
                  <a:pt x="4507033" y="0"/>
                </a:lnTo>
                <a:lnTo>
                  <a:pt x="4507033" y="1561492"/>
                </a:lnTo>
                <a:lnTo>
                  <a:pt x="2039936" y="1561492"/>
                </a:lnTo>
                <a:lnTo>
                  <a:pt x="2039936" y="1624992"/>
                </a:lnTo>
                <a:lnTo>
                  <a:pt x="4507033" y="1624992"/>
                </a:lnTo>
                <a:lnTo>
                  <a:pt x="4507033"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627689" y="981077"/>
            <a:ext cx="6059486" cy="3022598"/>
          </a:xfrm>
        </p:spPr>
        <p:txBody>
          <a:bodyPr anchor="t" anchorCtr="0"/>
          <a:lstStyle>
            <a:lvl1pPr marL="0" indent="0" algn="l">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l">
              <a:lnSpc>
                <a:spcPct val="80000"/>
              </a:lnSpc>
              <a:spcBef>
                <a:spcPts val="1200"/>
              </a:spcBef>
              <a:spcAft>
                <a:spcPts val="1200"/>
              </a:spcAft>
              <a:buNone/>
              <a:defRPr sz="4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627690" y="4616450"/>
            <a:ext cx="6059486" cy="1260474"/>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315736A-62E7-8753-5174-11664BB7609E}"/>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5C40FE87-00E2-A894-5B6C-4D4F9BAB2D4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2BB8E841-0B3B-F2D2-47DC-FBDF8645207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BE78F68-D1F1-9280-7CDD-5F85D5EE8BE3}"/>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3E067061-006F-E97E-1EBB-6C1F207A39A0}"/>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726A135E-0C49-3CDE-0003-99B919F7748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304EAFD0-49C0-6A2C-BEF7-07DE730E049F}"/>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7CE7C77F-9E6C-E57C-43CB-94A4106B6252}"/>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35732C3A-9648-F6C1-776C-ADB4A3C8B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2E9E215A-3CE7-3255-4B38-C1932FB6F2D8}"/>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69332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image and text 04">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D1F26C31-2684-D9BD-6C6D-C77D0D8503DA}"/>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33A26083-3BB6-A535-E7BC-3AF2122945AC}"/>
              </a:ext>
            </a:extLst>
          </p:cNvPr>
          <p:cNvSpPr>
            <a:spLocks noGrp="1"/>
          </p:cNvSpPr>
          <p:nvPr>
            <p:ph type="pic" sz="quarter" idx="16"/>
          </p:nvPr>
        </p:nvSpPr>
        <p:spPr>
          <a:xfrm>
            <a:off x="6096001"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3460750 h 6858000"/>
              <a:gd name="connsiteX5" fmla="*/ 557212 w 6096000"/>
              <a:gd name="connsiteY5" fmla="*/ 3460750 h 6858000"/>
              <a:gd name="connsiteX6" fmla="*/ 557212 w 6096000"/>
              <a:gd name="connsiteY6" fmla="*/ 3397250 h 6858000"/>
              <a:gd name="connsiteX7" fmla="*/ 0 w 6096000"/>
              <a:gd name="connsiteY7" fmla="*/ 339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3460750"/>
                </a:lnTo>
                <a:lnTo>
                  <a:pt x="557212" y="3460750"/>
                </a:lnTo>
                <a:lnTo>
                  <a:pt x="557212" y="3397250"/>
                </a:lnTo>
                <a:lnTo>
                  <a:pt x="0" y="339725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7" y="1592263"/>
            <a:ext cx="4522788" cy="3636962"/>
          </a:xfrm>
        </p:spPr>
        <p:txBody>
          <a:bodyPr anchor="ctr" anchorCtr="0"/>
          <a:lstStyle>
            <a:lvl1pPr marL="0" indent="0" algn="r">
              <a:lnSpc>
                <a:spcPct val="80000"/>
              </a:lnSpc>
              <a:spcBef>
                <a:spcPts val="1200"/>
              </a:spcBef>
              <a:spcAft>
                <a:spcPts val="1200"/>
              </a:spcAft>
              <a:buFont typeface="Arial" panose="020B0604020202020204" pitchFamily="34" charset="0"/>
              <a:buNone/>
              <a:defRPr sz="60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Attribution">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03237" y="981075"/>
            <a:ext cx="4522788" cy="503238"/>
          </a:xfrm>
        </p:spPr>
        <p:txBody>
          <a:bodyPr anchor="t" anchorCtr="0"/>
          <a:lstStyle>
            <a:lvl1pPr algn="r">
              <a:spcAft>
                <a:spcPts val="0"/>
              </a:spcAft>
              <a:defRPr sz="1600">
                <a:latin typeface="Calibre Semibold" panose="020B0703030202060203" pitchFamily="34" charset="0"/>
              </a:defRPr>
            </a:lvl1pPr>
            <a:lvl2pPr algn="r">
              <a:spcBef>
                <a:spcPts val="0"/>
              </a:spcBef>
              <a:spcAft>
                <a:spcPts val="600"/>
              </a:spcAft>
              <a:defRPr>
                <a:latin typeface="Calibre Light" panose="020B0303030202060203" pitchFamily="34" charset="0"/>
              </a:defRPr>
            </a:lvl2pPr>
            <a:lvl3pPr algn="r">
              <a:defRPr/>
            </a:lvl3pPr>
            <a:lvl4pPr algn="r">
              <a:defRPr/>
            </a:lvl4pPr>
            <a:lvl5pPr algn="r">
              <a:defRPr/>
            </a:lvl5pPr>
            <a:lvl6pPr algn="r">
              <a:defRPr/>
            </a:lvl6pPr>
            <a:lvl7pPr algn="r">
              <a:defRPr/>
            </a:lvl7pPr>
            <a:lvl8pPr algn="r">
              <a:defRPr/>
            </a:lvl8pPr>
            <a:lvl9pPr algn="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B509B51-B684-CE65-576D-FF4797927DC0}"/>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C4BFFF7C-C6CF-596C-0856-4486442E1E91}"/>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8F3493A5-5362-156E-8A7F-B426B72559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FF07BD59-5B11-65FD-59B8-D03E05A1EEF0}"/>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E6862910-EE32-CCAC-AFC7-CF4EB546CEBE}"/>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01179C44-0DC1-BAD0-A956-FD2390AA7FD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485FB0C1-6CD1-DE6A-4DC1-6FA90ED5628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E736FBC5-1F92-E01B-FBD1-FA744332A581}"/>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ADA823B9-F572-CEA3-6BD5-1B86DA737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4C29C3CF-A2DA-3E18-3A5D-391DF66CA8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36985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Text placeholder 01">
    <p:bg>
      <p:bgPr>
        <a:solidFill>
          <a:schemeClr val="accent6"/>
        </a:solidFill>
        <a:effectLst/>
      </p:bgPr>
    </p:bg>
    <p:spTree>
      <p:nvGrpSpPr>
        <p:cNvPr id="1" name=""/>
        <p:cNvGrpSpPr/>
        <p:nvPr/>
      </p:nvGrpSpPr>
      <p:grpSpPr>
        <a:xfrm>
          <a:off x="0" y="0"/>
          <a:ext cx="0" cy="0"/>
          <a:chOff x="0" y="0"/>
          <a:chExt cx="0" cy="0"/>
        </a:xfrm>
      </p:grpSpPr>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1592263"/>
            <a:ext cx="9132886" cy="3024187"/>
          </a:xfrm>
        </p:spPr>
        <p:txBody>
          <a:bodyPr anchor="ctr"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CA750E2F-DFE4-A005-4E2A-B95E8D496DB8}"/>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558D9C57-A5F4-E075-D5F3-129DB3C60BE4}"/>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E41F78C7-31F8-DBC4-143D-C61C95EFD3B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4966A5A8-97F4-3F1D-6EA5-065E9C1F70F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F95032D-3A21-235E-A914-EFE14025830D}"/>
                </a:ext>
              </a:extLst>
            </p:cNvPr>
            <p:cNvGrpSpPr/>
            <p:nvPr userDrawn="1"/>
          </p:nvGrpSpPr>
          <p:grpSpPr>
            <a:xfrm>
              <a:off x="-2322513" y="2655826"/>
              <a:ext cx="1969750" cy="560361"/>
              <a:chOff x="3911096" y="2800206"/>
              <a:chExt cx="4420607" cy="1257587"/>
            </a:xfrm>
          </p:grpSpPr>
          <p:pic>
            <p:nvPicPr>
              <p:cNvPr id="11" name="Picture 10">
                <a:extLst>
                  <a:ext uri="{FF2B5EF4-FFF2-40B4-BE49-F238E27FC236}">
                    <a16:creationId xmlns:a16="http://schemas.microsoft.com/office/drawing/2014/main" id="{F83D8553-0584-07F3-E81C-EB854CA71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C1878E9C-B16E-9166-CD5C-69B9FEEF122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649382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Text placeholder 02">
    <p:bg>
      <p:bgPr>
        <a:solidFill>
          <a:schemeClr val="accent3">
            <a:alpha val="20000"/>
          </a:schemeClr>
        </a:solidFill>
        <a:effectLst/>
      </p:bgPr>
    </p:bg>
    <p:spTree>
      <p:nvGrpSpPr>
        <p:cNvPr id="1" name=""/>
        <p:cNvGrpSpPr/>
        <p:nvPr/>
      </p:nvGrpSpPr>
      <p:grpSpPr>
        <a:xfrm>
          <a:off x="0" y="0"/>
          <a:ext cx="0" cy="0"/>
          <a:chOff x="0" y="0"/>
          <a:chExt cx="0" cy="0"/>
        </a:xfrm>
      </p:grpSpPr>
      <p:cxnSp>
        <p:nvCxnSpPr>
          <p:cNvPr id="19" name="LoS - Fixed">
            <a:extLst>
              <a:ext uri="{FF2B5EF4-FFF2-40B4-BE49-F238E27FC236}">
                <a16:creationId xmlns:a16="http://schemas.microsoft.com/office/drawing/2014/main" id="{7F2AC0B4-0621-188E-7C96-89D3F3991D7E}"/>
              </a:ext>
            </a:extLst>
          </p:cNvPr>
          <p:cNvCxnSpPr>
            <a:cxnSpLocks/>
          </p:cNvCxnSpPr>
          <p:nvPr userDrawn="1"/>
        </p:nvCxnSpPr>
        <p:spPr>
          <a:xfrm>
            <a:off x="6096000" y="3743324"/>
            <a:ext cx="0" cy="123175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981076"/>
            <a:ext cx="9132886" cy="2376488"/>
          </a:xfrm>
        </p:spPr>
        <p:txBody>
          <a:bodyPr anchor="b"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0E7396F2-D256-A2FA-5025-E468142B7D60}"/>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7A74D0CC-1B8D-A8E3-525B-6039A44478F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F4D93E2F-E045-2227-E6EB-5B7017945013}"/>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BF7A57E7-CC35-67CD-5CDD-D7E9EF10BC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FF7F8ED3-C6C3-8384-37F9-1D9CFDC9E870}"/>
                </a:ext>
              </a:extLst>
            </p:cNvPr>
            <p:cNvGrpSpPr/>
            <p:nvPr userDrawn="1"/>
          </p:nvGrpSpPr>
          <p:grpSpPr>
            <a:xfrm>
              <a:off x="-2322513" y="2655826"/>
              <a:ext cx="1969750" cy="560361"/>
              <a:chOff x="3911096" y="2800206"/>
              <a:chExt cx="4420607" cy="1257587"/>
            </a:xfrm>
          </p:grpSpPr>
          <p:pic>
            <p:nvPicPr>
              <p:cNvPr id="14" name="Picture 13">
                <a:extLst>
                  <a:ext uri="{FF2B5EF4-FFF2-40B4-BE49-F238E27FC236}">
                    <a16:creationId xmlns:a16="http://schemas.microsoft.com/office/drawing/2014/main" id="{EEA9270A-2F56-EFC2-6BC4-BFEEDEE0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0346C56F-35F6-8F60-9D0E-0D0AE7CE6CF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88718123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Text placeholder 03">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CE6A81CE-5817-7B29-6DE2-77DC49B15DEA}"/>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6653215" y="2852738"/>
            <a:ext cx="4521198" cy="3024187"/>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FE150188-D278-B73F-AEF7-A3639C9E3F79}"/>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0BC44714-6806-1843-7D88-46E29F4BD8E8}"/>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CAF3C341-37F8-F8A9-BEEA-FB4BE7CBA2C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C1512A7F-23EE-486E-0A1B-51ACDC8C624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1DAB6629-DAE6-9BEC-742C-68EB8C92E38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079EC272-3ED1-5673-46A1-686809763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1" name="Rectangle 10">
                <a:extLst>
                  <a:ext uri="{FF2B5EF4-FFF2-40B4-BE49-F238E27FC236}">
                    <a16:creationId xmlns:a16="http://schemas.microsoft.com/office/drawing/2014/main" id="{2A5A7943-9FE3-89C9-B012-6CDDC849EA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3044557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Numbers">
    <p:bg>
      <p:bgPr>
        <a:solidFill>
          <a:srgbClr val="003F2D"/>
        </a:solidFill>
        <a:effectLst/>
      </p:bgPr>
    </p:bg>
    <p:spTree>
      <p:nvGrpSpPr>
        <p:cNvPr id="1" name=""/>
        <p:cNvGrpSpPr/>
        <p:nvPr/>
      </p:nvGrpSpPr>
      <p:grpSpPr>
        <a:xfrm>
          <a:off x="0" y="0"/>
          <a:ext cx="0" cy="0"/>
          <a:chOff x="0" y="0"/>
          <a:chExt cx="0" cy="0"/>
        </a:xfrm>
      </p:grpSpPr>
      <p:cxnSp>
        <p:nvCxnSpPr>
          <p:cNvPr id="6" name="LoS - Fixed">
            <a:extLst>
              <a:ext uri="{FF2B5EF4-FFF2-40B4-BE49-F238E27FC236}">
                <a16:creationId xmlns:a16="http://schemas.microsoft.com/office/drawing/2014/main" id="{4921B599-82A8-128E-8D1B-6FF3088C03B8}"/>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Text Title">
            <a:extLst>
              <a:ext uri="{FF2B5EF4-FFF2-40B4-BE49-F238E27FC236}">
                <a16:creationId xmlns:a16="http://schemas.microsoft.com/office/drawing/2014/main" id="{C4164AD8-8714-6AE0-9A63-D35290EF939F}"/>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44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3pPr>
            <a:lvl4pPr marL="0" indent="0" algn="r">
              <a:lnSpc>
                <a:spcPct val="80000"/>
              </a:lnSpc>
              <a:spcBef>
                <a:spcPts val="1200"/>
              </a:spcBef>
              <a:spcAft>
                <a:spcPts val="1200"/>
              </a:spcAft>
              <a:buNone/>
              <a:defRPr sz="6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54pt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9" name="Key Number 1">
            <a:extLst>
              <a:ext uri="{FF2B5EF4-FFF2-40B4-BE49-F238E27FC236}">
                <a16:creationId xmlns:a16="http://schemas.microsoft.com/office/drawing/2014/main" id="{99157F42-1A67-6EA6-2F38-96C214F538D1}"/>
              </a:ext>
            </a:extLst>
          </p:cNvPr>
          <p:cNvSpPr>
            <a:spLocks noGrp="1"/>
          </p:cNvSpPr>
          <p:nvPr>
            <p:ph type="body" sz="quarter" idx="16" hasCustomPrompt="1"/>
          </p:nvPr>
        </p:nvSpPr>
        <p:spPr>
          <a:xfrm>
            <a:off x="6653214" y="981075"/>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1</a:t>
            </a:r>
          </a:p>
        </p:txBody>
      </p:sp>
      <p:sp>
        <p:nvSpPr>
          <p:cNvPr id="11" name="Text Placeholder 1">
            <a:extLst>
              <a:ext uri="{FF2B5EF4-FFF2-40B4-BE49-F238E27FC236}">
                <a16:creationId xmlns:a16="http://schemas.microsoft.com/office/drawing/2014/main" id="{720A6518-2F1B-A8B0-BDFB-8FC795820A64}"/>
              </a:ext>
            </a:extLst>
          </p:cNvPr>
          <p:cNvSpPr>
            <a:spLocks noGrp="1"/>
          </p:cNvSpPr>
          <p:nvPr>
            <p:ph type="body" sz="quarter" idx="17" hasCustomPrompt="1"/>
          </p:nvPr>
        </p:nvSpPr>
        <p:spPr>
          <a:xfrm>
            <a:off x="7677150" y="981076"/>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Key Number 2">
            <a:extLst>
              <a:ext uri="{FF2B5EF4-FFF2-40B4-BE49-F238E27FC236}">
                <a16:creationId xmlns:a16="http://schemas.microsoft.com/office/drawing/2014/main" id="{5C7209E2-04FA-3CA7-9A38-3971400D0325}"/>
              </a:ext>
            </a:extLst>
          </p:cNvPr>
          <p:cNvSpPr>
            <a:spLocks noGrp="1"/>
          </p:cNvSpPr>
          <p:nvPr>
            <p:ph type="body" sz="quarter" idx="18" hasCustomPrompt="1"/>
          </p:nvPr>
        </p:nvSpPr>
        <p:spPr>
          <a:xfrm>
            <a:off x="6653214" y="2016920"/>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2</a:t>
            </a:r>
          </a:p>
        </p:txBody>
      </p:sp>
      <p:sp>
        <p:nvSpPr>
          <p:cNvPr id="20" name="Text Placeholder 2">
            <a:extLst>
              <a:ext uri="{FF2B5EF4-FFF2-40B4-BE49-F238E27FC236}">
                <a16:creationId xmlns:a16="http://schemas.microsoft.com/office/drawing/2014/main" id="{84D3E60E-767C-6373-D943-E43CDEC0235E}"/>
              </a:ext>
            </a:extLst>
          </p:cNvPr>
          <p:cNvSpPr>
            <a:spLocks noGrp="1"/>
          </p:cNvSpPr>
          <p:nvPr>
            <p:ph type="body" sz="quarter" idx="19" hasCustomPrompt="1"/>
          </p:nvPr>
        </p:nvSpPr>
        <p:spPr>
          <a:xfrm>
            <a:off x="7677150" y="2016920"/>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Key Number 3">
            <a:extLst>
              <a:ext uri="{FF2B5EF4-FFF2-40B4-BE49-F238E27FC236}">
                <a16:creationId xmlns:a16="http://schemas.microsoft.com/office/drawing/2014/main" id="{BD9A2907-ABA0-F1B0-9A96-347ACAF48CF1}"/>
              </a:ext>
            </a:extLst>
          </p:cNvPr>
          <p:cNvSpPr>
            <a:spLocks noGrp="1"/>
          </p:cNvSpPr>
          <p:nvPr>
            <p:ph type="body" sz="quarter" idx="20" hasCustomPrompt="1"/>
          </p:nvPr>
        </p:nvSpPr>
        <p:spPr>
          <a:xfrm>
            <a:off x="6653214" y="3052764"/>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3</a:t>
            </a:r>
          </a:p>
        </p:txBody>
      </p:sp>
      <p:sp>
        <p:nvSpPr>
          <p:cNvPr id="22" name="Text Placeholder 3">
            <a:extLst>
              <a:ext uri="{FF2B5EF4-FFF2-40B4-BE49-F238E27FC236}">
                <a16:creationId xmlns:a16="http://schemas.microsoft.com/office/drawing/2014/main" id="{917ACE9A-68B9-4994-9489-8D461E9B0942}"/>
              </a:ext>
            </a:extLst>
          </p:cNvPr>
          <p:cNvSpPr>
            <a:spLocks noGrp="1"/>
          </p:cNvSpPr>
          <p:nvPr>
            <p:ph type="body" sz="quarter" idx="21" hasCustomPrompt="1"/>
          </p:nvPr>
        </p:nvSpPr>
        <p:spPr>
          <a:xfrm>
            <a:off x="7677150" y="3052764"/>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Key Number 4">
            <a:extLst>
              <a:ext uri="{FF2B5EF4-FFF2-40B4-BE49-F238E27FC236}">
                <a16:creationId xmlns:a16="http://schemas.microsoft.com/office/drawing/2014/main" id="{FE190780-2BE8-ED9D-8AA8-087B10C7B99C}"/>
              </a:ext>
            </a:extLst>
          </p:cNvPr>
          <p:cNvSpPr>
            <a:spLocks noGrp="1"/>
          </p:cNvSpPr>
          <p:nvPr>
            <p:ph type="body" sz="quarter" idx="22" hasCustomPrompt="1"/>
          </p:nvPr>
        </p:nvSpPr>
        <p:spPr>
          <a:xfrm>
            <a:off x="6653214" y="4088608"/>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4</a:t>
            </a:r>
          </a:p>
        </p:txBody>
      </p:sp>
      <p:sp>
        <p:nvSpPr>
          <p:cNvPr id="24" name="Text Placeholder 4">
            <a:extLst>
              <a:ext uri="{FF2B5EF4-FFF2-40B4-BE49-F238E27FC236}">
                <a16:creationId xmlns:a16="http://schemas.microsoft.com/office/drawing/2014/main" id="{08663A86-4E19-659E-146A-8B868C57F767}"/>
              </a:ext>
            </a:extLst>
          </p:cNvPr>
          <p:cNvSpPr>
            <a:spLocks noGrp="1"/>
          </p:cNvSpPr>
          <p:nvPr>
            <p:ph type="body" sz="quarter" idx="23" hasCustomPrompt="1"/>
          </p:nvPr>
        </p:nvSpPr>
        <p:spPr>
          <a:xfrm>
            <a:off x="7677150" y="4088608"/>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Key Number 5">
            <a:extLst>
              <a:ext uri="{FF2B5EF4-FFF2-40B4-BE49-F238E27FC236}">
                <a16:creationId xmlns:a16="http://schemas.microsoft.com/office/drawing/2014/main" id="{1A82F1E4-C152-2506-13D1-99BF7EE7C5A7}"/>
              </a:ext>
            </a:extLst>
          </p:cNvPr>
          <p:cNvSpPr>
            <a:spLocks noGrp="1"/>
          </p:cNvSpPr>
          <p:nvPr>
            <p:ph type="body" sz="quarter" idx="24" hasCustomPrompt="1"/>
          </p:nvPr>
        </p:nvSpPr>
        <p:spPr>
          <a:xfrm>
            <a:off x="6653214" y="5124451"/>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5</a:t>
            </a:r>
          </a:p>
        </p:txBody>
      </p:sp>
      <p:sp>
        <p:nvSpPr>
          <p:cNvPr id="26" name="Text Placeholder 5">
            <a:extLst>
              <a:ext uri="{FF2B5EF4-FFF2-40B4-BE49-F238E27FC236}">
                <a16:creationId xmlns:a16="http://schemas.microsoft.com/office/drawing/2014/main" id="{8CA505B8-5DD6-29E8-719E-C74A06F6FEE9}"/>
              </a:ext>
            </a:extLst>
          </p:cNvPr>
          <p:cNvSpPr>
            <a:spLocks noGrp="1"/>
          </p:cNvSpPr>
          <p:nvPr>
            <p:ph type="body" sz="quarter" idx="25" hasCustomPrompt="1"/>
          </p:nvPr>
        </p:nvSpPr>
        <p:spPr>
          <a:xfrm>
            <a:off x="7677150" y="5124451"/>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12145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Number: Number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7"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latin typeface="Calibre Light" panose="020B0303030202060203" pitchFamily="34" charset="0"/>
              </a:defRPr>
            </a:lvl3pPr>
            <a:lvl4pPr marL="0" indent="0">
              <a:lnSpc>
                <a:spcPct val="75000"/>
              </a:lnSpc>
              <a:spcBef>
                <a:spcPts val="0"/>
              </a:spcBef>
              <a:spcAft>
                <a:spcPts val="600"/>
              </a:spcAft>
              <a:buNone/>
              <a:defRPr sz="7200">
                <a:latin typeface="Calibre Light" panose="020B0303030202060203" pitchFamily="34" charset="0"/>
              </a:defRPr>
            </a:lvl4pPr>
            <a:lvl5pPr marL="0" indent="0">
              <a:lnSpc>
                <a:spcPct val="80000"/>
              </a:lnSpc>
              <a:spcBef>
                <a:spcPts val="0"/>
              </a:spcBef>
              <a:spcAft>
                <a:spcPts val="600"/>
              </a:spcAft>
              <a:buNone/>
              <a:defRPr sz="66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9118920-4DCA-6B71-E867-35B0B8F653EB}"/>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9122B38B-4A02-CEAD-3AAC-E14A85469DB5}"/>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05AFC659-06EA-AC24-A19C-047ABBF156B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77479421-B1D3-33B0-2CAF-7E82FBA2FCB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81922CF-0FED-3555-AE06-808042FBBEDF}"/>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310F315A-FB61-A833-56B0-4BFB0B66C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AB2EF404-7966-B6C3-81A9-6116133B606E}"/>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140613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Number: Number and text 02">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solidFill>
                  <a:schemeClr val="tx1"/>
                </a:solidFill>
                <a:latin typeface="Calibre Light" panose="020B0303030202060203" pitchFamily="34" charset="0"/>
              </a:defRPr>
            </a:lvl3pPr>
            <a:lvl4pPr marL="0" indent="0">
              <a:lnSpc>
                <a:spcPct val="75000"/>
              </a:lnSpc>
              <a:spcBef>
                <a:spcPts val="0"/>
              </a:spcBef>
              <a:spcAft>
                <a:spcPts val="600"/>
              </a:spcAft>
              <a:buNone/>
              <a:defRPr sz="7200">
                <a:solidFill>
                  <a:schemeClr val="tx1"/>
                </a:solidFill>
                <a:latin typeface="Calibre Light" panose="020B0303030202060203" pitchFamily="34" charset="0"/>
              </a:defRPr>
            </a:lvl4pPr>
            <a:lvl5pPr marL="0" indent="0">
              <a:lnSpc>
                <a:spcPct val="80000"/>
              </a:lnSpc>
              <a:spcBef>
                <a:spcPts val="0"/>
              </a:spcBef>
              <a:spcAft>
                <a:spcPts val="600"/>
              </a:spcAft>
              <a:buNone/>
              <a:defRPr sz="66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24A53CA-94CA-FBF2-5C0A-B9D364CBD43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6AD49211-9502-F3A4-C452-697BA9B544F1}"/>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31259F6F-709F-42C7-7B47-5B68ED41E13D}"/>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A7D1871E-6CA0-6FE9-F183-42FE45C7473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017D822A-1285-F61D-158B-135CD5453D4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2B911828-83FB-1808-DDFB-E1799A0B3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6D206A66-8D8C-3FD4-BB19-381C827189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65444496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2">
    <p:bg>
      <p:bgPr>
        <a:solidFill>
          <a:schemeClr val="accent6"/>
        </a:solidFill>
        <a:effectLst/>
      </p:bgPr>
    </p:bg>
    <p:spTree>
      <p:nvGrpSpPr>
        <p:cNvPr id="1" name=""/>
        <p:cNvGrpSpPr/>
        <p:nvPr/>
      </p:nvGrpSpPr>
      <p:grpSpPr>
        <a:xfrm>
          <a:off x="0" y="0"/>
          <a:ext cx="0" cy="0"/>
          <a:chOff x="0" y="0"/>
          <a:chExt cx="0" cy="0"/>
        </a:xfrm>
      </p:grpSpPr>
      <p:sp>
        <p:nvSpPr>
          <p:cNvPr id="9" name="LoS - Fixed shape">
            <a:extLst>
              <a:ext uri="{FF2B5EF4-FFF2-40B4-BE49-F238E27FC236}">
                <a16:creationId xmlns:a16="http://schemas.microsoft.com/office/drawing/2014/main" id="{7181E1E5-C287-E50A-6EDF-10CA93C41828}"/>
              </a:ext>
            </a:extLst>
          </p:cNvPr>
          <p:cNvSpPr/>
          <p:nvPr userDrawn="1"/>
        </p:nvSpPr>
        <p:spPr>
          <a:xfrm>
            <a:off x="503238" y="5305425"/>
            <a:ext cx="11183936"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7" name="Picture Placeholder">
            <a:extLst>
              <a:ext uri="{FF2B5EF4-FFF2-40B4-BE49-F238E27FC236}">
                <a16:creationId xmlns:a16="http://schemas.microsoft.com/office/drawing/2014/main" id="{B828830B-A5A2-4954-63E1-BE2A97547A93}"/>
              </a:ext>
            </a:extLst>
          </p:cNvPr>
          <p:cNvSpPr>
            <a:spLocks noGrp="1"/>
          </p:cNvSpPr>
          <p:nvPr>
            <p:ph type="pic" sz="quarter" idx="12"/>
          </p:nvPr>
        </p:nvSpPr>
        <p:spPr>
          <a:xfrm>
            <a:off x="1" y="0"/>
            <a:ext cx="4513262" cy="6858000"/>
          </a:xfrm>
          <a:custGeom>
            <a:avLst/>
            <a:gdLst>
              <a:gd name="connsiteX0" fmla="*/ 0 w 4513262"/>
              <a:gd name="connsiteY0" fmla="*/ 0 h 6858000"/>
              <a:gd name="connsiteX1" fmla="*/ 4513262 w 4513262"/>
              <a:gd name="connsiteY1" fmla="*/ 0 h 6858000"/>
              <a:gd name="connsiteX2" fmla="*/ 4513262 w 4513262"/>
              <a:gd name="connsiteY2" fmla="*/ 5305425 h 6858000"/>
              <a:gd name="connsiteX3" fmla="*/ 503237 w 4513262"/>
              <a:gd name="connsiteY3" fmla="*/ 5305425 h 6858000"/>
              <a:gd name="connsiteX4" fmla="*/ 503237 w 4513262"/>
              <a:gd name="connsiteY4" fmla="*/ 5368925 h 6858000"/>
              <a:gd name="connsiteX5" fmla="*/ 4513262 w 4513262"/>
              <a:gd name="connsiteY5" fmla="*/ 5368925 h 6858000"/>
              <a:gd name="connsiteX6" fmla="*/ 4513262 w 4513262"/>
              <a:gd name="connsiteY6" fmla="*/ 6858000 h 6858000"/>
              <a:gd name="connsiteX7" fmla="*/ 0 w 451326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262" h="6858000">
                <a:moveTo>
                  <a:pt x="0" y="0"/>
                </a:moveTo>
                <a:lnTo>
                  <a:pt x="4513262" y="0"/>
                </a:lnTo>
                <a:lnTo>
                  <a:pt x="4513262" y="5305425"/>
                </a:lnTo>
                <a:lnTo>
                  <a:pt x="503237" y="5305425"/>
                </a:lnTo>
                <a:lnTo>
                  <a:pt x="503237" y="5368925"/>
                </a:lnTo>
                <a:lnTo>
                  <a:pt x="4513262" y="5368925"/>
                </a:lnTo>
                <a:lnTo>
                  <a:pt x="4513262" y="6858000"/>
                </a:lnTo>
                <a:lnTo>
                  <a:pt x="0" y="6858000"/>
                </a:lnTo>
                <a:close/>
              </a:path>
            </a:pathLst>
          </a:custGeom>
        </p:spPr>
        <p:txBody>
          <a:bodyPr wrap="square" anchor="ctr" anchorCtr="1">
            <a:noAutofit/>
          </a:bodyPr>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114925"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7165974" y="5751938"/>
            <a:ext cx="4521200" cy="450000"/>
          </a:xfrm>
        </p:spPr>
        <p:txBody>
          <a:bodyPr anchor="b" anchorCtr="0"/>
          <a:lstStyle>
            <a:lvl1pPr marL="0" indent="0" algn="r">
              <a:lnSpc>
                <a:spcPct val="100000"/>
              </a:lnSpc>
              <a:spcBef>
                <a:spcPts val="0"/>
              </a:spcBef>
              <a:spcAft>
                <a:spcPts val="0"/>
              </a:spcAft>
              <a:buNone/>
              <a:defRPr sz="1600">
                <a:latin typeface="Calibre Semibold" panose="020B0703030202060203" pitchFamily="34" charset="0"/>
              </a:defRPr>
            </a:lvl1pPr>
            <a:lvl2pPr marL="0" indent="0" algn="r">
              <a:lnSpc>
                <a:spcPct val="100000"/>
              </a:lnSpc>
              <a:spcBef>
                <a:spcPts val="0"/>
              </a:spcBef>
              <a:spcAft>
                <a:spcPts val="0"/>
              </a:spcAft>
              <a:buNone/>
              <a:defRPr sz="1600">
                <a:latin typeface="+mn-lt"/>
              </a:defRPr>
            </a:lvl2pPr>
            <a:lvl3pPr marL="0" indent="0" algn="r">
              <a:buNone/>
              <a:defRPr sz="1200">
                <a:latin typeface="+mn-lt"/>
              </a:defRPr>
            </a:lvl3pPr>
            <a:lvl4pPr marL="180000" indent="-180000" algn="r">
              <a:buFont typeface="Calibre" panose="020B0503030202060203" pitchFamily="34" charset="0"/>
              <a:buChar char="–"/>
              <a:defRPr sz="1200">
                <a:latin typeface="+mn-lt"/>
              </a:defRPr>
            </a:lvl4pPr>
            <a:lvl5pPr marL="360000" indent="-180000" algn="r">
              <a:buFont typeface="Calibre" panose="020B0503030202060203" pitchFamily="34" charset="0"/>
              <a:buChar char="–"/>
              <a:defRPr sz="1200">
                <a:latin typeface="+mn-lt"/>
              </a:defRPr>
            </a:lvl5pPr>
            <a:lvl6pPr marL="0" indent="0" algn="r">
              <a:buNone/>
              <a:defRPr sz="1200">
                <a:latin typeface="Calibre Semibold" panose="020B0703030202060203" pitchFamily="34" charset="0"/>
              </a:defRPr>
            </a:lvl6pPr>
            <a:lvl7pPr marL="0" indent="0" algn="r">
              <a:buNone/>
              <a:defRPr sz="1050">
                <a:latin typeface="Calibre Semibold" panose="020B0703030202060203" pitchFamily="34" charset="0"/>
              </a:defRPr>
            </a:lvl7pPr>
            <a:lvl8pPr marL="0" indent="0" algn="r">
              <a:buNone/>
              <a:defRPr sz="1050">
                <a:latin typeface="+mn-lt"/>
              </a:defRPr>
            </a:lvl8pPr>
            <a:lvl9pPr marL="180000" indent="-180000" algn="r">
              <a:buFont typeface="Calibre" panose="020B0503030202060203" pitchFamily="34" charset="0"/>
              <a:buChar char="–"/>
              <a:defRPr sz="1050">
                <a:latin typeface="+mn-lt"/>
              </a:defRPr>
            </a:lvl9pPr>
          </a:lstStyle>
          <a:p>
            <a:r>
              <a:rPr lang="en-US" dirty="0"/>
              <a:t>Presenter Name – Level 1 </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44" name="Image Guidance">
            <a:extLst>
              <a:ext uri="{FF2B5EF4-FFF2-40B4-BE49-F238E27FC236}">
                <a16:creationId xmlns:a16="http://schemas.microsoft.com/office/drawing/2014/main" id="{3E9662A7-FA8A-1E25-27BA-D69E78365E0D}"/>
              </a:ext>
            </a:extLst>
          </p:cNvPr>
          <p:cNvGrpSpPr/>
          <p:nvPr userDrawn="1"/>
        </p:nvGrpSpPr>
        <p:grpSpPr>
          <a:xfrm>
            <a:off x="12553950" y="442366"/>
            <a:ext cx="1960563" cy="3139321"/>
            <a:chOff x="-2322513" y="195104"/>
            <a:chExt cx="1960563" cy="3139321"/>
          </a:xfrm>
        </p:grpSpPr>
        <p:sp>
          <p:nvSpPr>
            <p:cNvPr id="45" name="Guidance">
              <a:extLst>
                <a:ext uri="{FF2B5EF4-FFF2-40B4-BE49-F238E27FC236}">
                  <a16:creationId xmlns:a16="http://schemas.microsoft.com/office/drawing/2014/main" id="{87B72198-9354-4FC5-14B5-8DE7695180B4}"/>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46" name="Guidance">
              <a:extLst>
                <a:ext uri="{FF2B5EF4-FFF2-40B4-BE49-F238E27FC236}">
                  <a16:creationId xmlns:a16="http://schemas.microsoft.com/office/drawing/2014/main" id="{31FE28F1-D803-DEC8-D792-69C9B334AA3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55" name="Date Guidance">
            <a:extLst>
              <a:ext uri="{FF2B5EF4-FFF2-40B4-BE49-F238E27FC236}">
                <a16:creationId xmlns:a16="http://schemas.microsoft.com/office/drawing/2014/main" id="{EDFD3062-1040-C63F-9B33-ED064E670AB8}"/>
              </a:ext>
            </a:extLst>
          </p:cNvPr>
          <p:cNvGrpSpPr/>
          <p:nvPr userDrawn="1"/>
        </p:nvGrpSpPr>
        <p:grpSpPr>
          <a:xfrm>
            <a:off x="-2322513" y="442366"/>
            <a:ext cx="1960563" cy="784830"/>
            <a:chOff x="-2322513" y="195104"/>
            <a:chExt cx="1960563" cy="784830"/>
          </a:xfrm>
        </p:grpSpPr>
        <p:sp>
          <p:nvSpPr>
            <p:cNvPr id="56" name="Guidance">
              <a:extLst>
                <a:ext uri="{FF2B5EF4-FFF2-40B4-BE49-F238E27FC236}">
                  <a16:creationId xmlns:a16="http://schemas.microsoft.com/office/drawing/2014/main" id="{D8623BFA-9865-9856-D46B-5CA848F285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57" name="Guidance">
              <a:extLst>
                <a:ext uri="{FF2B5EF4-FFF2-40B4-BE49-F238E27FC236}">
                  <a16:creationId xmlns:a16="http://schemas.microsoft.com/office/drawing/2014/main" id="{559B7775-E685-9B00-4FB5-E143C24DE7B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688EBBCB-55DA-F579-6314-9EBDBDC77FC2}"/>
              </a:ext>
            </a:extLst>
          </p:cNvPr>
          <p:cNvSpPr>
            <a:spLocks noGrp="1"/>
          </p:cNvSpPr>
          <p:nvPr>
            <p:ph type="title" hasCustomPrompt="1"/>
          </p:nvPr>
        </p:nvSpPr>
        <p:spPr>
          <a:xfrm>
            <a:off x="5114925" y="981071"/>
            <a:ext cx="6572249" cy="3857628"/>
          </a:xfrm>
        </p:spPr>
        <p:txBody>
          <a:bodyPr anchor="b" anchorCtr="0"/>
          <a:lstStyle>
            <a:lvl1pPr algn="l">
              <a:lnSpc>
                <a:spcPct val="80000"/>
              </a:lnSpc>
              <a:defRPr sz="7200"/>
            </a:lvl1pPr>
            <a:lvl2pPr algn="l">
              <a:lnSpc>
                <a:spcPct val="80000"/>
              </a:lnSpc>
              <a:defRPr sz="6600"/>
            </a:lvl2pPr>
            <a:lvl3pPr algn="l">
              <a:lnSpc>
                <a:spcPct val="80000"/>
              </a:lnSpc>
              <a:defRPr sz="5400"/>
            </a:lvl3pPr>
            <a:lvl4pPr algn="l">
              <a:lnSpc>
                <a:spcPct val="80000"/>
              </a:lnSpc>
              <a:defRPr sz="4800"/>
            </a:lvl4pPr>
            <a:lvl5pPr algn="l">
              <a:lnSpc>
                <a:spcPct val="80000"/>
              </a:lnSpc>
              <a:defRPr sz="4400"/>
            </a:lvl5pPr>
            <a:lvl6pPr algn="l">
              <a:lnSpc>
                <a:spcPct val="80000"/>
              </a:lnSpc>
              <a:defRPr sz="4000"/>
            </a:lvl6pPr>
            <a:lvl7pPr algn="l">
              <a:lnSpc>
                <a:spcPct val="75000"/>
              </a:lnSpc>
              <a:defRPr sz="8000"/>
            </a:lvl7pPr>
            <a:lvl8pPr algn="l">
              <a:lnSpc>
                <a:spcPct val="75000"/>
              </a:lnSpc>
              <a:defRPr sz="8800"/>
            </a:lvl8pPr>
            <a:lvl9pPr algn="l">
              <a:lnSpc>
                <a:spcPct val="75000"/>
              </a:lnSpc>
              <a:defRPr sz="11000"/>
            </a:lvl9pPr>
          </a:lstStyle>
          <a:p>
            <a:pPr lvl="0"/>
            <a:r>
              <a:rPr lang="en-US" dirty="0"/>
              <a:t>Presentation title</a:t>
            </a:r>
          </a:p>
        </p:txBody>
      </p:sp>
      <p:grpSp>
        <p:nvGrpSpPr>
          <p:cNvPr id="16" name="Group 15">
            <a:extLst>
              <a:ext uri="{FF2B5EF4-FFF2-40B4-BE49-F238E27FC236}">
                <a16:creationId xmlns:a16="http://schemas.microsoft.com/office/drawing/2014/main" id="{1FE90334-76E5-1501-434B-02CF643129A9}"/>
              </a:ext>
            </a:extLst>
          </p:cNvPr>
          <p:cNvGrpSpPr/>
          <p:nvPr userDrawn="1"/>
        </p:nvGrpSpPr>
        <p:grpSpPr>
          <a:xfrm>
            <a:off x="-2317919" y="1484313"/>
            <a:ext cx="1960563" cy="1554271"/>
            <a:chOff x="-2322513" y="195104"/>
            <a:chExt cx="1960563" cy="1554271"/>
          </a:xfrm>
        </p:grpSpPr>
        <p:sp>
          <p:nvSpPr>
            <p:cNvPr id="19" name="Guidance">
              <a:extLst>
                <a:ext uri="{FF2B5EF4-FFF2-40B4-BE49-F238E27FC236}">
                  <a16:creationId xmlns:a16="http://schemas.microsoft.com/office/drawing/2014/main" id="{2BF5A1D9-B399-A6EC-D46B-EF4D43BDD283}"/>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0" name="Guidance">
              <a:extLst>
                <a:ext uri="{FF2B5EF4-FFF2-40B4-BE49-F238E27FC236}">
                  <a16:creationId xmlns:a16="http://schemas.microsoft.com/office/drawing/2014/main" id="{6E1CC328-1ED8-0C10-C728-A843CAF5932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Tree>
    <p:extLst>
      <p:ext uri="{BB962C8B-B14F-4D97-AF65-F5344CB8AC3E}">
        <p14:creationId xmlns:p14="http://schemas.microsoft.com/office/powerpoint/2010/main" val="46255269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Number: Number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3" y="981075"/>
            <a:ext cx="3497262"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nSpc>
                <a:spcPct val="75000"/>
              </a:lnSpc>
              <a:spcBef>
                <a:spcPts val="0"/>
              </a:spcBef>
              <a:spcAft>
                <a:spcPts val="600"/>
              </a:spcAft>
              <a:buNone/>
              <a:defRPr sz="8800">
                <a:latin typeface="Calibre Light" panose="020B0303030202060203" pitchFamily="34" charset="0"/>
              </a:defRPr>
            </a:lvl4pPr>
            <a:lvl5pPr marL="0" indent="0">
              <a:lnSpc>
                <a:spcPct val="80000"/>
              </a:lnSpc>
              <a:spcBef>
                <a:spcPts val="0"/>
              </a:spcBef>
              <a:spcAft>
                <a:spcPts val="600"/>
              </a:spcAft>
              <a:buNone/>
              <a:defRPr sz="72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253E99D3-B0B2-8BC4-89FE-002F9D3DFFD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3F55BD09-A5A2-2DDF-5109-5B9FD4C7D8E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26BA39F-597F-1777-48E4-1EB55D900DF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6064F341-200B-2DD8-BC2C-DFF372A66FB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D78F7D1-AD00-0527-46C5-9C1B8C99D7D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8495893B-A050-8DCF-118D-1C34C19A8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9B176F44-3F4E-0D71-AE65-E6487431B1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050805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Number: Number and text 04">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981075"/>
            <a:ext cx="3497263"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solidFill>
                  <a:schemeClr val="tx1"/>
                </a:solidFill>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3pPr>
            <a:lvl4pPr marL="0" indent="0">
              <a:lnSpc>
                <a:spcPct val="75000"/>
              </a:lnSpc>
              <a:spcBef>
                <a:spcPts val="0"/>
              </a:spcBef>
              <a:spcAft>
                <a:spcPts val="600"/>
              </a:spcAft>
              <a:buNone/>
              <a:defRPr sz="8800">
                <a:solidFill>
                  <a:schemeClr val="tx1"/>
                </a:solidFill>
                <a:latin typeface="Calibre Light" panose="020B0303030202060203" pitchFamily="34" charset="0"/>
              </a:defRPr>
            </a:lvl4pPr>
            <a:lvl5pPr marL="0" indent="0">
              <a:lnSpc>
                <a:spcPct val="80000"/>
              </a:lnSpc>
              <a:spcBef>
                <a:spcPts val="0"/>
              </a:spcBef>
              <a:spcAft>
                <a:spcPts val="600"/>
              </a:spcAft>
              <a:buNone/>
              <a:defRPr sz="72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29431EA-450F-B5CC-C9C4-44DDE20FE4C6}"/>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C61BA0D5-34B7-2713-65A3-10E3D218A98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B63539E-5AC7-2FDE-D153-295C425DC87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5C693992-EADF-E15C-E7A9-A1223A97BAA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9CE82B7-908C-FE58-27C1-39E0CCB90FC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E28364E2-9C27-AC42-D2D6-A9AEC9EC6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E6239FBE-46CF-3D83-4E2C-1BEFBB38E36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8160556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Number: Number and text 05">
    <p:bg>
      <p:bgPr>
        <a:solidFill>
          <a:schemeClr val="accent3">
            <a:alpha val="20000"/>
          </a:schemeClr>
        </a:solidFill>
        <a:effectLst/>
      </p:bgPr>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2" name="Title Text Guidance">
            <a:extLst>
              <a:ext uri="{FF2B5EF4-FFF2-40B4-BE49-F238E27FC236}">
                <a16:creationId xmlns:a16="http://schemas.microsoft.com/office/drawing/2014/main" id="{27CB27BC-C00D-EE44-F2EE-9A9CAC0450AC}"/>
              </a:ext>
            </a:extLst>
          </p:cNvPr>
          <p:cNvGrpSpPr/>
          <p:nvPr userDrawn="1"/>
        </p:nvGrpSpPr>
        <p:grpSpPr>
          <a:xfrm>
            <a:off x="-2322513" y="442366"/>
            <a:ext cx="1969750" cy="1731874"/>
            <a:chOff x="-2322513" y="1484313"/>
            <a:chExt cx="1969750" cy="1731874"/>
          </a:xfrm>
        </p:grpSpPr>
        <p:grpSp>
          <p:nvGrpSpPr>
            <p:cNvPr id="15" name="Group 14">
              <a:extLst>
                <a:ext uri="{FF2B5EF4-FFF2-40B4-BE49-F238E27FC236}">
                  <a16:creationId xmlns:a16="http://schemas.microsoft.com/office/drawing/2014/main" id="{F31B5404-1DD7-6284-2601-246D218E0D6E}"/>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C6427FA6-8371-EB81-95AD-934C8364245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278E4814-35B5-D723-E4D2-3D6731A84A0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6" name="Group 15">
              <a:extLst>
                <a:ext uri="{FF2B5EF4-FFF2-40B4-BE49-F238E27FC236}">
                  <a16:creationId xmlns:a16="http://schemas.microsoft.com/office/drawing/2014/main" id="{ECB33A21-9A68-4E3E-CC96-44F711C0EA20}"/>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F394EE3E-8CBD-C32F-DD79-36C528F6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9A712BDE-B3F9-7D2F-E642-1BF0FDAC261D}"/>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547628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Number: Number and text 06">
    <p:bg>
      <p:bgRef idx="1001">
        <a:schemeClr val="bg1"/>
      </p:bgRef>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0079062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Thankyou">
    <p:bg>
      <p:bgPr>
        <a:solidFill>
          <a:schemeClr val="accent6"/>
        </a:solidFill>
        <a:effectLst/>
      </p:bgPr>
    </p:bg>
    <p:spTree>
      <p:nvGrpSpPr>
        <p:cNvPr id="1" name=""/>
        <p:cNvGrpSpPr/>
        <p:nvPr/>
      </p:nvGrpSpPr>
      <p:grpSpPr>
        <a:xfrm>
          <a:off x="0" y="0"/>
          <a:ext cx="0" cy="0"/>
          <a:chOff x="0" y="0"/>
          <a:chExt cx="0" cy="0"/>
        </a:xfrm>
      </p:grpSpPr>
      <p:sp>
        <p:nvSpPr>
          <p:cNvPr id="33" name="Disclaimer">
            <a:extLst>
              <a:ext uri="{FF2B5EF4-FFF2-40B4-BE49-F238E27FC236}">
                <a16:creationId xmlns:a16="http://schemas.microsoft.com/office/drawing/2014/main" id="{7578C26A-AAB8-A627-98D6-64529A348043}"/>
              </a:ext>
            </a:extLst>
          </p:cNvPr>
          <p:cNvSpPr txBox="1"/>
          <p:nvPr userDrawn="1"/>
        </p:nvSpPr>
        <p:spPr>
          <a:xfrm>
            <a:off x="503238" y="5876927"/>
            <a:ext cx="11183937" cy="612773"/>
          </a:xfrm>
          <a:prstGeom prst="rect">
            <a:avLst/>
          </a:prstGeom>
          <a:noFill/>
        </p:spPr>
        <p:txBody>
          <a:bodyPr wrap="square" lIns="0" tIns="0" rIns="0" bIns="0" rtlCol="0" anchor="b" anchorCtr="0">
            <a:noAutofit/>
          </a:bodyPr>
          <a:lstStyle/>
          <a:p>
            <a:r>
              <a:rPr lang="en-US" sz="700" dirty="0">
                <a:solidFill>
                  <a:srgbClr val="CAD1D3"/>
                </a:solidFill>
                <a:latin typeface="Barlow Condensed" panose="00000506000000000000" pitchFamily="2" charset="0"/>
              </a:rPr>
              <a:t>CBRE ©</a:t>
            </a:r>
            <a:fld id="{73EF0695-BC90-42E9-AF09-A56F2D6D3000}" type="datetimeyyyy">
              <a:rPr lang="en-US" sz="700" smtClean="0">
                <a:solidFill>
                  <a:srgbClr val="CAD1D3"/>
                </a:solidFill>
                <a:latin typeface="Barlow Condensed" panose="00000506000000000000" pitchFamily="2" charset="0"/>
              </a:rPr>
              <a:t>2025</a:t>
            </a:fld>
            <a:r>
              <a:rPr lang="en-US" sz="700" dirty="0">
                <a:solidFill>
                  <a:srgbClr val="CAD1D3"/>
                </a:solidFill>
                <a:latin typeface="Barlow Condensed" panose="00000506000000000000" pitchFamily="2" charset="0"/>
              </a:rPr>
              <a:t> All Rights Reserved. All information included in this proposal pertaining to CBRE—including but not limited to its operations, employees, technology and clients—are proprietary and confidential, and are supplied with the understanding that they will be held in confidence and not disclosed to third parties without the prior written consent of CBRE.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This letter/proposal is intended solely as a preliminary expression of general intentions and is to be used for discussion purposes only. The parties intend that neither shall have any contractual obligations to the other with respect to the matters referred herein unless and until a definitive agreement has been fully executed and delivered by the parties.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The parties agree that this letter/proposal is not intended to create any agreement or obligation by either party to negotiate a definitive lease/purchase and sale agreement and imposes no duty whatsoever on either party to continue negotiations, including without limitation any obligation to negotiate in good faith or in any way other than at arm’s length.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Prior to delivery of a definitive executed agreement, and without any liability to the other party, either party may (1) propose different terms from those summarized herein, (2) enter into negotiations with other parties and/or (3) unilaterally terminate all negotiations with the other party hereto. CBRE and the CBRE logo are service marks of CBRE, Inc.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All other marks displayed on this document are the property of their respective owners, and the use of such logos does not imply any affiliation with or endorsement of CBRE.</a:t>
            </a:r>
          </a:p>
        </p:txBody>
      </p:sp>
      <p:sp>
        <p:nvSpPr>
          <p:cNvPr id="30" name="Multiple languages">
            <a:extLst>
              <a:ext uri="{FF2B5EF4-FFF2-40B4-BE49-F238E27FC236}">
                <a16:creationId xmlns:a16="http://schemas.microsoft.com/office/drawing/2014/main" id="{8CA819B4-9150-1E98-8AF2-AC88885FCB6E}"/>
              </a:ext>
            </a:extLst>
          </p:cNvPr>
          <p:cNvSpPr txBox="1"/>
          <p:nvPr userDrawn="1"/>
        </p:nvSpPr>
        <p:spPr>
          <a:xfrm>
            <a:off x="503238" y="3595838"/>
            <a:ext cx="11183937" cy="184666"/>
          </a:xfrm>
          <a:prstGeom prst="rect">
            <a:avLst/>
          </a:prstGeom>
          <a:noFill/>
        </p:spPr>
        <p:txBody>
          <a:bodyPr wrap="square" lIns="0" tIns="0" rIns="0" bIns="0" rtlCol="0">
            <a:spAutoFit/>
          </a:bodyPr>
          <a:lstStyle/>
          <a:p>
            <a:pPr marL="0" marR="0" lvl="0" indent="0" algn="dist" defTabSz="914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e"/>
                <a:ea typeface="+mn-ea"/>
                <a:cs typeface="+mn-cs"/>
              </a:rPr>
              <a:t>Gracias  </a:t>
            </a:r>
            <a:r>
              <a:rPr kumimoji="0" lang="en-US" sz="1200" b="0" i="0" u="none" strike="noStrike" kern="1200" cap="none" spc="0" normalizeH="0" baseline="0" noProof="0" err="1">
                <a:ln>
                  <a:noFill/>
                </a:ln>
                <a:solidFill>
                  <a:schemeClr val="tx1"/>
                </a:solidFill>
                <a:effectLst/>
                <a:uLnTx/>
                <a:uFillTx/>
                <a:latin typeface="Calibre"/>
                <a:ea typeface="+mn-ea"/>
                <a:cs typeface="+mn-cs"/>
              </a:rPr>
              <a:t>ধন্যবাদ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a:ln>
                  <a:noFill/>
                </a:ln>
                <a:solidFill>
                  <a:schemeClr val="tx1"/>
                </a:solidFill>
                <a:effectLst/>
                <a:uLnTx/>
                <a:uFillTx/>
                <a:latin typeface="Calibre"/>
                <a:ea typeface="+mn-ea"/>
                <a:cs typeface="+mn-cs"/>
              </a:rPr>
              <a:t>Salamat</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धन्यवाद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Obrigado</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ja-JP" altLang="en-US" sz="1200" b="0" i="0" u="none" strike="noStrike" kern="1200" cap="none" spc="0" normalizeH="0" baseline="0" noProof="0">
                <a:ln>
                  <a:noFill/>
                </a:ln>
                <a:solidFill>
                  <a:schemeClr val="tx1"/>
                </a:solidFill>
                <a:effectLst/>
                <a:uLnTx/>
                <a:uFillTx/>
                <a:latin typeface="Calibre"/>
                <a:ea typeface="+mn-ea"/>
                <a:cs typeface="+mn-cs"/>
              </a:rPr>
              <a:t>謝謝</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Спасибо</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ko-KR" altLang="en-US" sz="1000" b="1" i="0" u="none" strike="noStrike" kern="1200" cap="none" spc="0" normalizeH="0" baseline="0" noProof="0">
                <a:ln>
                  <a:noFill/>
                </a:ln>
                <a:solidFill>
                  <a:schemeClr val="tx1"/>
                </a:solidFill>
                <a:effectLst/>
                <a:uLnTx/>
                <a:uFillTx/>
                <a:latin typeface="Calibre"/>
                <a:ea typeface="+mn-ea"/>
                <a:cs typeface="+mn-cs"/>
              </a:rPr>
              <a:t>감사합니다</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a:ln>
                  <a:noFill/>
                </a:ln>
                <a:solidFill>
                  <a:schemeClr val="tx1"/>
                </a:solidFill>
                <a:effectLst/>
                <a:uLnTx/>
                <a:uFillTx/>
                <a:latin typeface="Calibre"/>
                <a:ea typeface="+mn-ea"/>
                <a:cs typeface="+mn-cs"/>
              </a:rPr>
              <a:t>Merci</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0" cap="none" spc="0" normalizeH="0" baseline="0" noProof="0" err="1">
                <a:ln>
                  <a:noFill/>
                </a:ln>
                <a:solidFill>
                  <a:schemeClr val="tx1"/>
                </a:solidFill>
                <a:effectLst/>
                <a:uLnTx/>
                <a:uFillTx/>
                <a:latin typeface="Calibre"/>
                <a:ea typeface="+mn-ea"/>
                <a:cs typeface="+mn-cs"/>
              </a:rPr>
              <a:t>תודה</a:t>
            </a:r>
            <a:r>
              <a:rPr kumimoji="0" lang="en-US" sz="200" b="0" i="0" u="none" strike="noStrike" kern="0" cap="none" spc="0" normalizeH="0" baseline="0" noProof="0" err="1">
                <a:ln>
                  <a:noFill/>
                </a:ln>
                <a:solidFill>
                  <a:schemeClr val="tx1"/>
                </a:solidFill>
                <a:effectLst/>
                <a:uLnTx/>
                <a:uFillTx/>
                <a:latin typeface="Calibre"/>
                <a:ea typeface="+mn-ea"/>
                <a:cs typeface="+mn-cs"/>
              </a:rPr>
              <a:t>.</a:t>
            </a:r>
            <a:r>
              <a:rPr kumimoji="0" lang="en-US" sz="1200" b="0" i="0" u="none" strike="noStrike" kern="1200" cap="none" spc="0" normalizeH="0" baseline="0" noProof="0" err="1">
                <a:ln>
                  <a:noFill/>
                </a:ln>
                <a:solidFill>
                  <a:schemeClr val="tx1"/>
                </a:solidFill>
                <a:effectLst/>
                <a:uLnTx/>
                <a:uFillTx/>
                <a:latin typeface="Calibre"/>
                <a:ea typeface="+mn-ea"/>
                <a:cs typeface="+mn-cs"/>
              </a:rPr>
              <a:t>شکریہ</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1200" cap="none" spc="0" normalizeH="0" baseline="0" noProof="0">
                <a:ln>
                  <a:noFill/>
                </a:ln>
                <a:solidFill>
                  <a:schemeClr val="tx1"/>
                </a:solidFill>
                <a:effectLst/>
                <a:uLnTx/>
                <a:uFillTx/>
                <a:latin typeface="+mj-lt"/>
                <a:ea typeface="+mj-ea"/>
                <a:cs typeface="+mj-cs"/>
              </a:rPr>
              <a:t> </a:t>
            </a:r>
            <a:r>
              <a:rPr kumimoji="0" lang="en-US" sz="1200" b="0" i="0" u="none" strike="noStrike" kern="1200" cap="none" spc="0" normalizeH="0" baseline="0" noProof="0">
                <a:ln>
                  <a:noFill/>
                </a:ln>
                <a:solidFill>
                  <a:schemeClr val="tx1"/>
                </a:solidFill>
                <a:effectLst/>
                <a:uLnTx/>
                <a:uFillTx/>
                <a:latin typeface="Calibre"/>
                <a:ea typeface="+mn-ea"/>
                <a:cs typeface="+mn-cs"/>
              </a:rPr>
              <a:t> .  Danke  </a:t>
            </a:r>
            <a:r>
              <a:rPr kumimoji="0" lang="ja-JP" altLang="en-US" sz="1000" b="0" i="0" u="none" strike="noStrike" kern="1200" cap="none" spc="-350" normalizeH="0" baseline="0" noProof="0">
                <a:ln>
                  <a:noFill/>
                </a:ln>
                <a:solidFill>
                  <a:schemeClr val="tx1"/>
                </a:solidFill>
                <a:effectLst/>
                <a:uLnTx/>
                <a:uFillTx/>
                <a:latin typeface="Calibre"/>
                <a:ea typeface="+mn-ea"/>
                <a:cs typeface="+mn-cs"/>
              </a:rPr>
              <a:t>ありがとう</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Terima</a:t>
            </a:r>
            <a:r>
              <a:rPr kumimoji="0" lang="en-US" sz="1200" b="0" i="0" u="none" strike="noStrike" kern="1200" cap="none" spc="0" normalizeH="0" baseline="0" noProof="0">
                <a:ln>
                  <a:noFill/>
                </a:ln>
                <a:solidFill>
                  <a:schemeClr val="tx1"/>
                </a:solidFill>
                <a:effectLst/>
                <a:uLnTx/>
                <a:uFillTx/>
                <a:latin typeface="Calibre"/>
                <a:ea typeface="+mn-ea"/>
                <a:cs typeface="+mn-cs"/>
              </a:rPr>
              <a:t> Kasih  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شكرا</a:t>
            </a:r>
            <a:endParaRPr kumimoji="0" lang="en-US" sz="1200" b="0" i="0" u="none" strike="noStrike" kern="1200" cap="none" spc="0" normalizeH="0" baseline="0" noProof="0">
              <a:ln>
                <a:noFill/>
              </a:ln>
              <a:solidFill>
                <a:schemeClr val="tx1"/>
              </a:solidFill>
              <a:effectLst/>
              <a:uLnTx/>
              <a:uFillTx/>
              <a:latin typeface="Calibre"/>
              <a:ea typeface="+mn-ea"/>
              <a:cs typeface="+mn-cs"/>
            </a:endParaRPr>
          </a:p>
        </p:txBody>
      </p:sp>
      <p:sp>
        <p:nvSpPr>
          <p:cNvPr id="20" name="CBRE Vector Logo">
            <a:extLst>
              <a:ext uri="{FF2B5EF4-FFF2-40B4-BE49-F238E27FC236}">
                <a16:creationId xmlns:a16="http://schemas.microsoft.com/office/drawing/2014/main" id="{47945A85-ECBD-23D1-06E5-0A1A8463184B}"/>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8" y="3999298"/>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8" name="Text Title">
            <a:extLst>
              <a:ext uri="{FF2B5EF4-FFF2-40B4-BE49-F238E27FC236}">
                <a16:creationId xmlns:a16="http://schemas.microsoft.com/office/drawing/2014/main" id="{84B24F4E-EA38-D704-2C94-7A078D8FBC0A}"/>
              </a:ext>
            </a:extLst>
          </p:cNvPr>
          <p:cNvSpPr>
            <a:spLocks noGrp="1"/>
          </p:cNvSpPr>
          <p:nvPr>
            <p:ph type="body" sz="quarter" idx="18" hasCustomPrompt="1"/>
          </p:nvPr>
        </p:nvSpPr>
        <p:spPr>
          <a:xfrm>
            <a:off x="503238" y="441326"/>
            <a:ext cx="9647237" cy="2772000"/>
          </a:xfrm>
        </p:spPr>
        <p:txBody>
          <a:bodyPr anchor="b" anchorCtr="0"/>
          <a:lstStyle>
            <a:lvl1pPr marL="0" indent="0" algn="l">
              <a:lnSpc>
                <a:spcPct val="75000"/>
              </a:lnSpc>
              <a:spcBef>
                <a:spcPts val="1200"/>
              </a:spcBef>
              <a:spcAft>
                <a:spcPts val="1200"/>
              </a:spcAft>
              <a:buFont typeface="Arial" panose="020B0604020202020204" pitchFamily="34" charset="0"/>
              <a:buNone/>
              <a:defRPr sz="11000">
                <a:solidFill>
                  <a:schemeClr val="tx1"/>
                </a:solidFill>
                <a:latin typeface="+mj-lt"/>
              </a:defRPr>
            </a:lvl1pPr>
            <a:lvl2pPr marL="0" indent="0" algn="l">
              <a:lnSpc>
                <a:spcPct val="75000"/>
              </a:lnSpc>
              <a:spcBef>
                <a:spcPts val="1200"/>
              </a:spcBef>
              <a:spcAft>
                <a:spcPts val="1200"/>
              </a:spcAft>
              <a:buFont typeface="Arial" panose="020B0604020202020204" pitchFamily="34" charset="0"/>
              <a:buNone/>
              <a:defRPr sz="8800">
                <a:solidFill>
                  <a:schemeClr val="tx1"/>
                </a:solidFill>
                <a:latin typeface="+mj-lt"/>
              </a:defRPr>
            </a:lvl2pPr>
            <a:lvl3pPr marL="0" indent="0" algn="l">
              <a:lnSpc>
                <a:spcPct val="75000"/>
              </a:lnSpc>
              <a:spcBef>
                <a:spcPts val="1200"/>
              </a:spcBef>
              <a:spcAft>
                <a:spcPts val="1200"/>
              </a:spcAft>
              <a:buFont typeface="Arial" panose="020B0604020202020204" pitchFamily="34" charset="0"/>
              <a:buNone/>
              <a:defRPr sz="8000">
                <a:solidFill>
                  <a:schemeClr val="tx1"/>
                </a:solidFill>
                <a:latin typeface="+mj-lt"/>
              </a:defRPr>
            </a:lvl3pPr>
            <a:lvl4pPr marL="0" indent="0" algn="l">
              <a:lnSpc>
                <a:spcPct val="75000"/>
              </a:lnSpc>
              <a:spcBef>
                <a:spcPts val="1200"/>
              </a:spcBef>
              <a:spcAft>
                <a:spcPts val="1200"/>
              </a:spcAft>
              <a:buNone/>
              <a:defRPr sz="7200">
                <a:solidFill>
                  <a:schemeClr val="tx1"/>
                </a:solidFill>
                <a:latin typeface="+mj-lt"/>
              </a:defRPr>
            </a:lvl4pPr>
            <a:lvl5pPr marL="0" indent="0" algn="l">
              <a:lnSpc>
                <a:spcPct val="75000"/>
              </a:lnSpc>
              <a:spcBef>
                <a:spcPts val="1200"/>
              </a:spcBef>
              <a:spcAft>
                <a:spcPts val="1200"/>
              </a:spcAft>
              <a:buNone/>
              <a:defRPr sz="66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Thank you.</a:t>
            </a:r>
          </a:p>
          <a:p>
            <a:pPr lvl="1"/>
            <a:r>
              <a:rPr lang="en-US" dirty="0"/>
              <a:t>88pt</a:t>
            </a:r>
          </a:p>
          <a:p>
            <a:pPr lvl="2"/>
            <a:r>
              <a:rPr lang="en-US" dirty="0"/>
              <a:t>80pt</a:t>
            </a:r>
          </a:p>
          <a:p>
            <a:pPr lvl="3"/>
            <a:r>
              <a:rPr lang="en-US" dirty="0"/>
              <a:t>72pt</a:t>
            </a:r>
          </a:p>
          <a:p>
            <a:pPr lvl="4"/>
            <a:r>
              <a:rPr lang="en-US" dirty="0"/>
              <a:t>66pt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32" name="Contact Placeholder 1">
            <a:extLst>
              <a:ext uri="{FF2B5EF4-FFF2-40B4-BE49-F238E27FC236}">
                <a16:creationId xmlns:a16="http://schemas.microsoft.com/office/drawing/2014/main" id="{CC16225A-B060-825A-A8BA-4C7141862A6A}"/>
              </a:ext>
            </a:extLst>
          </p:cNvPr>
          <p:cNvSpPr>
            <a:spLocks noGrp="1"/>
          </p:cNvSpPr>
          <p:nvPr>
            <p:ph type="body" sz="quarter" idx="17" hasCustomPrompt="1"/>
          </p:nvPr>
        </p:nvSpPr>
        <p:spPr>
          <a:xfrm>
            <a:off x="503238"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4" name="Contact Placeholder 2">
            <a:extLst>
              <a:ext uri="{FF2B5EF4-FFF2-40B4-BE49-F238E27FC236}">
                <a16:creationId xmlns:a16="http://schemas.microsoft.com/office/drawing/2014/main" id="{52CB2E02-AEDF-2775-5DBD-9901B94D540D}"/>
              </a:ext>
            </a:extLst>
          </p:cNvPr>
          <p:cNvSpPr>
            <a:spLocks noGrp="1"/>
          </p:cNvSpPr>
          <p:nvPr>
            <p:ph type="body" sz="quarter" idx="19" hasCustomPrompt="1"/>
          </p:nvPr>
        </p:nvSpPr>
        <p:spPr>
          <a:xfrm>
            <a:off x="245046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5" name="Contact Placeholder 3">
            <a:extLst>
              <a:ext uri="{FF2B5EF4-FFF2-40B4-BE49-F238E27FC236}">
                <a16:creationId xmlns:a16="http://schemas.microsoft.com/office/drawing/2014/main" id="{496D2389-0593-3DAD-2510-8111D1C9EA40}"/>
              </a:ext>
            </a:extLst>
          </p:cNvPr>
          <p:cNvSpPr>
            <a:spLocks noGrp="1"/>
          </p:cNvSpPr>
          <p:nvPr>
            <p:ph type="body" sz="quarter" idx="20" hasCustomPrompt="1"/>
          </p:nvPr>
        </p:nvSpPr>
        <p:spPr>
          <a:xfrm>
            <a:off x="4397692"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6" name="Contact Placeholder 4">
            <a:extLst>
              <a:ext uri="{FF2B5EF4-FFF2-40B4-BE49-F238E27FC236}">
                <a16:creationId xmlns:a16="http://schemas.microsoft.com/office/drawing/2014/main" id="{8C676C6D-3986-9216-6F3D-60E16E340123}"/>
              </a:ext>
            </a:extLst>
          </p:cNvPr>
          <p:cNvSpPr>
            <a:spLocks noGrp="1"/>
          </p:cNvSpPr>
          <p:nvPr>
            <p:ph type="body" sz="quarter" idx="21" hasCustomPrompt="1"/>
          </p:nvPr>
        </p:nvSpPr>
        <p:spPr>
          <a:xfrm>
            <a:off x="6344919"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7" name="Contact Placeholder 5">
            <a:extLst>
              <a:ext uri="{FF2B5EF4-FFF2-40B4-BE49-F238E27FC236}">
                <a16:creationId xmlns:a16="http://schemas.microsoft.com/office/drawing/2014/main" id="{79D0CF61-F02B-0E7F-430B-13741EC689AC}"/>
              </a:ext>
            </a:extLst>
          </p:cNvPr>
          <p:cNvSpPr>
            <a:spLocks noGrp="1"/>
          </p:cNvSpPr>
          <p:nvPr>
            <p:ph type="body" sz="quarter" idx="22" hasCustomPrompt="1"/>
          </p:nvPr>
        </p:nvSpPr>
        <p:spPr>
          <a:xfrm>
            <a:off x="8292146"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8" name="Contact Placeholder 6">
            <a:extLst>
              <a:ext uri="{FF2B5EF4-FFF2-40B4-BE49-F238E27FC236}">
                <a16:creationId xmlns:a16="http://schemas.microsoft.com/office/drawing/2014/main" id="{75DDE4FA-2701-0FCD-13EB-1955BA90C72C}"/>
              </a:ext>
            </a:extLst>
          </p:cNvPr>
          <p:cNvSpPr>
            <a:spLocks noGrp="1"/>
          </p:cNvSpPr>
          <p:nvPr>
            <p:ph type="body" sz="quarter" idx="23" hasCustomPrompt="1"/>
          </p:nvPr>
        </p:nvSpPr>
        <p:spPr>
          <a:xfrm>
            <a:off x="1023937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82946903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Full screen dataviz">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D277141-A6CF-B63A-5C96-679878A9199C}"/>
              </a:ext>
            </a:extLst>
          </p:cNvPr>
          <p:cNvSpPr>
            <a:spLocks noGrp="1"/>
          </p:cNvSpPr>
          <p:nvPr>
            <p:ph type="title"/>
          </p:nvPr>
        </p:nvSpPr>
        <p:spPr>
          <a:xfrm>
            <a:off x="503237" y="441326"/>
            <a:ext cx="8621711" cy="431800"/>
          </a:xfrm>
        </p:spPr>
        <p:txBody>
          <a:bodyPr/>
          <a:lstStyle/>
          <a:p>
            <a:r>
              <a:rPr lang="en-US"/>
              <a:t>Click to edit Master title style</a:t>
            </a:r>
            <a:endParaRPr lang="en-US" dirty="0"/>
          </a:p>
        </p:txBody>
      </p:sp>
      <p:sp>
        <p:nvSpPr>
          <p:cNvPr id="6" name="Subheading">
            <a:extLst>
              <a:ext uri="{FF2B5EF4-FFF2-40B4-BE49-F238E27FC236}">
                <a16:creationId xmlns:a16="http://schemas.microsoft.com/office/drawing/2014/main" id="{D57E746B-42B2-8F07-DAEB-5EFAEB9C5CA5}"/>
              </a:ext>
            </a:extLst>
          </p:cNvPr>
          <p:cNvSpPr>
            <a:spLocks noGrp="1"/>
          </p:cNvSpPr>
          <p:nvPr>
            <p:ph type="body" sz="quarter" idx="17" hasCustomPrompt="1"/>
          </p:nvPr>
        </p:nvSpPr>
        <p:spPr>
          <a:xfrm>
            <a:off x="503238" y="981076"/>
            <a:ext cx="8621711" cy="503238"/>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8" name="Group 7">
            <a:extLst>
              <a:ext uri="{FF2B5EF4-FFF2-40B4-BE49-F238E27FC236}">
                <a16:creationId xmlns:a16="http://schemas.microsoft.com/office/drawing/2014/main" id="{EB3B6604-6868-2E16-9164-C083752C4975}"/>
              </a:ext>
            </a:extLst>
          </p:cNvPr>
          <p:cNvGrpSpPr/>
          <p:nvPr userDrawn="1"/>
        </p:nvGrpSpPr>
        <p:grpSpPr>
          <a:xfrm>
            <a:off x="-2317919" y="442366"/>
            <a:ext cx="1960563" cy="1107995"/>
            <a:chOff x="-2322513" y="195104"/>
            <a:chExt cx="1960563" cy="1107995"/>
          </a:xfrm>
        </p:grpSpPr>
        <p:sp>
          <p:nvSpPr>
            <p:cNvPr id="12" name="Guidance">
              <a:extLst>
                <a:ext uri="{FF2B5EF4-FFF2-40B4-BE49-F238E27FC236}">
                  <a16:creationId xmlns:a16="http://schemas.microsoft.com/office/drawing/2014/main" id="{098EFEF7-B44F-C0C8-D50E-FE2796F31A64}"/>
                </a:ext>
              </a:extLst>
            </p:cNvPr>
            <p:cNvSpPr txBox="1"/>
            <p:nvPr userDrawn="1"/>
          </p:nvSpPr>
          <p:spPr>
            <a:xfrm>
              <a:off x="-2322513" y="441325"/>
              <a:ext cx="1960563" cy="861774"/>
            </a:xfrm>
            <a:prstGeom prst="rect">
              <a:avLst/>
            </a:prstGeom>
            <a:solidFill>
              <a:srgbClr val="D2785A"/>
            </a:solidFill>
          </p:spPr>
          <p:txBody>
            <a:bodyPr wrap="square" lIns="72000" rIns="72000" rtlCol="0">
              <a:spAutoFit/>
            </a:bodyPr>
            <a:lstStyle/>
            <a:p>
              <a:pPr lvl="0"/>
              <a:r>
                <a:rPr lang="en-US" sz="800" noProof="0">
                  <a:solidFill>
                    <a:srgbClr val="FFFFFF"/>
                  </a:solidFill>
                </a:rPr>
                <a:t>Options are only for:</a:t>
              </a:r>
            </a:p>
            <a:p>
              <a:pPr marL="108000" lvl="1" indent="-108000">
                <a:buFont typeface="+mj-lt"/>
                <a:buAutoNum type="arabicPeriod"/>
              </a:pPr>
              <a:r>
                <a:rPr lang="en-US" sz="800" noProof="0">
                  <a:solidFill>
                    <a:srgbClr val="FFFFFF"/>
                  </a:solidFill>
                </a:rPr>
                <a:t>Speaker presentations where charts need to be larger to be legible</a:t>
              </a:r>
            </a:p>
            <a:p>
              <a:pPr marL="108000" lvl="1" indent="-108000">
                <a:buFont typeface="+mj-lt"/>
                <a:buAutoNum type="arabicPeriod"/>
              </a:pPr>
              <a:r>
                <a:rPr lang="en-US" sz="800" noProof="0">
                  <a:solidFill>
                    <a:srgbClr val="FFFFFF"/>
                  </a:solidFill>
                </a:rPr>
                <a:t>Complex charts requiring extra room such as org or Gantt charts</a:t>
              </a:r>
            </a:p>
          </p:txBody>
        </p:sp>
        <p:sp>
          <p:nvSpPr>
            <p:cNvPr id="13" name="Guidance">
              <a:extLst>
                <a:ext uri="{FF2B5EF4-FFF2-40B4-BE49-F238E27FC236}">
                  <a16:creationId xmlns:a16="http://schemas.microsoft.com/office/drawing/2014/main" id="{4D003350-3515-3A7D-4DEB-4DEF94DD4046}"/>
                </a:ext>
              </a:extLst>
            </p:cNvPr>
            <p:cNvSpPr txBox="1"/>
            <p:nvPr userDrawn="1"/>
          </p:nvSpPr>
          <p:spPr>
            <a:xfrm>
              <a:off x="-2322513" y="195104"/>
              <a:ext cx="1960563" cy="246221"/>
            </a:xfrm>
            <a:prstGeom prst="rect">
              <a:avLst/>
            </a:prstGeom>
            <a:solidFill>
              <a:srgbClr val="AD2A2A"/>
            </a:solidFill>
          </p:spPr>
          <p:txBody>
            <a:bodyPr wrap="square" lIns="72000" rIns="72000" rtlCol="0">
              <a:spAutoFit/>
            </a:bodyPr>
            <a:lstStyle/>
            <a:p>
              <a:pPr lvl="5"/>
              <a:r>
                <a:rPr lang="en-US" sz="1000">
                  <a:solidFill>
                    <a:srgbClr val="FFFFFF"/>
                  </a:solidFill>
                </a:rPr>
                <a:t>DataViz layout</a:t>
              </a:r>
            </a:p>
          </p:txBody>
        </p:sp>
      </p:grpSp>
    </p:spTree>
    <p:extLst>
      <p:ext uri="{BB962C8B-B14F-4D97-AF65-F5344CB8AC3E}">
        <p14:creationId xmlns:p14="http://schemas.microsoft.com/office/powerpoint/2010/main" val="147732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ext Agenda 1 Dark">
    <p:bg>
      <p:bgPr>
        <a:solidFill>
          <a:srgbClr val="012B2D"/>
        </a:solidFill>
        <a:effectLst/>
      </p:bgPr>
    </p:bg>
    <p:spTree>
      <p:nvGrpSpPr>
        <p:cNvPr id="1" name=""/>
        <p:cNvGrpSpPr/>
        <p:nvPr/>
      </p:nvGrpSpPr>
      <p:grpSpPr>
        <a:xfrm>
          <a:off x="0" y="0"/>
          <a:ext cx="0" cy="0"/>
          <a:chOff x="0" y="0"/>
          <a:chExt cx="0" cy="0"/>
        </a:xfrm>
      </p:grpSpPr>
      <p:cxnSp>
        <p:nvCxnSpPr>
          <p:cNvPr id="21" name="Line of SIght">
            <a:extLst>
              <a:ext uri="{FF2B5EF4-FFF2-40B4-BE49-F238E27FC236}">
                <a16:creationId xmlns:a16="http://schemas.microsoft.com/office/drawing/2014/main" id="{27190B2A-4A03-4442-BCB9-881FECD2D9D6}"/>
              </a:ext>
              <a:ext uri="{C183D7F6-B498-43B3-948B-1728B52AA6E4}">
                <adec:decorative xmlns:adec="http://schemas.microsoft.com/office/drawing/2017/decorative" val="1"/>
              </a:ext>
            </a:extLst>
          </p:cNvPr>
          <p:cNvCxnSpPr>
            <a:cxnSpLocks/>
          </p:cNvCxnSpPr>
          <p:nvPr/>
        </p:nvCxnSpPr>
        <p:spPr>
          <a:xfrm flipH="1">
            <a:off x="2560638" y="1812877"/>
            <a:ext cx="4507455"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603E8E9-3E6F-4875-89EC-2887A614A793}"/>
              </a:ext>
            </a:extLst>
          </p:cNvPr>
          <p:cNvSpPr>
            <a:spLocks noGrp="1"/>
          </p:cNvSpPr>
          <p:nvPr>
            <p:ph type="title" hasCustomPrompt="1"/>
          </p:nvPr>
        </p:nvSpPr>
        <p:spPr>
          <a:xfrm>
            <a:off x="511176" y="1601788"/>
            <a:ext cx="1947862" cy="1325563"/>
          </a:xfrm>
        </p:spPr>
        <p:txBody>
          <a:bodyPr/>
          <a:lstStyle>
            <a:lvl1pPr>
              <a:defRPr>
                <a:solidFill>
                  <a:schemeClr val="bg1"/>
                </a:solidFill>
              </a:defRPr>
            </a:lvl1pPr>
          </a:lstStyle>
          <a:p>
            <a:r>
              <a:rPr lang="en-US" dirty="0"/>
              <a:t>Agenda</a:t>
            </a:r>
          </a:p>
        </p:txBody>
      </p:sp>
      <p:sp>
        <p:nvSpPr>
          <p:cNvPr id="75" name="Agenda Placeholder">
            <a:extLst>
              <a:ext uri="{FF2B5EF4-FFF2-40B4-BE49-F238E27FC236}">
                <a16:creationId xmlns:a16="http://schemas.microsoft.com/office/drawing/2014/main" id="{D00E8ABA-C8B2-4972-8417-C82FB15B6BD6}"/>
              </a:ext>
            </a:extLst>
          </p:cNvPr>
          <p:cNvSpPr>
            <a:spLocks noGrp="1"/>
          </p:cNvSpPr>
          <p:nvPr>
            <p:ph type="body" sz="quarter" idx="10" hasCustomPrompt="1"/>
          </p:nvPr>
        </p:nvSpPr>
        <p:spPr>
          <a:xfrm>
            <a:off x="7683500" y="1601788"/>
            <a:ext cx="2950014" cy="4275137"/>
          </a:xfrm>
        </p:spPr>
        <p:txBody>
          <a:bodyPr/>
          <a:lstStyle>
            <a:lvl1pPr marL="342900" indent="-342900">
              <a:lnSpc>
                <a:spcPct val="100000"/>
              </a:lnSpc>
              <a:spcBef>
                <a:spcPts val="0"/>
              </a:spcBef>
              <a:spcAft>
                <a:spcPts val="600"/>
              </a:spcAft>
              <a:buFont typeface="+mj-lt"/>
              <a:buAutoNum type="arabicPlain"/>
              <a:tabLst/>
              <a:defRPr sz="1600">
                <a:solidFill>
                  <a:schemeClr val="bg1"/>
                </a:solidFill>
                <a:latin typeface="+mn-lt"/>
              </a:defRPr>
            </a:lvl1pPr>
            <a:lvl2pPr marL="514350" indent="-171450">
              <a:buFont typeface="Calibre" panose="020B0503030202060203" pitchFamily="34" charset="0"/>
              <a:buChar char="–"/>
              <a:defRPr sz="1100">
                <a:solidFill>
                  <a:schemeClr val="bg1"/>
                </a:solidFill>
                <a:latin typeface="+mn-lt"/>
              </a:defRPr>
            </a:lvl2pPr>
            <a:lvl3pP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378EE95C-17B0-474E-86B9-86CE4D5CE658}"/>
              </a:ext>
              <a:ext uri="{C183D7F6-B498-43B3-948B-1728B52AA6E4}">
                <adec:decorative xmlns:adec="http://schemas.microsoft.com/office/drawing/2017/decorative" val="1"/>
              </a:ext>
            </a:extLst>
          </p:cNvPr>
          <p:cNvSpPr txBox="1"/>
          <p:nvPr userDrawn="1"/>
        </p:nvSpPr>
        <p:spPr>
          <a:xfrm>
            <a:off x="518991" y="6479922"/>
            <a:ext cx="2448000" cy="123111"/>
          </a:xfrm>
          <a:prstGeom prst="rect">
            <a:avLst/>
          </a:prstGeom>
          <a:noFill/>
        </p:spPr>
        <p:txBody>
          <a:bodyPr wrap="square" lIns="0" tIns="0" rIns="0" bIns="0">
            <a:spAutoFit/>
          </a:bodyPr>
          <a:lstStyle/>
          <a:p>
            <a:pPr marL="0" algn="l" defTabSz="914400" rtl="0" eaLnBrk="1" latinLnBrk="0" hangingPunct="1"/>
            <a:r>
              <a:rPr lang="en-US" sz="800" b="0" kern="1200" cap="none" baseline="0" dirty="0">
                <a:solidFill>
                  <a:schemeClr val="bg1"/>
                </a:solidFill>
                <a:latin typeface="+mn-lt"/>
                <a:ea typeface="+mn-ea"/>
                <a:cs typeface="+mn-cs"/>
              </a:rPr>
              <a:t>Confidential &amp; Proprietary | © </a:t>
            </a:r>
            <a:fld id="{B068ACA0-8C9F-4E58-A054-F52B2223E874}" type="datetimeyyyy">
              <a:rPr lang="en-US" sz="800" b="0" kern="1200" cap="none" baseline="0" smtClean="0">
                <a:solidFill>
                  <a:schemeClr val="bg1"/>
                </a:solidFill>
                <a:latin typeface="+mn-lt"/>
                <a:ea typeface="+mn-ea"/>
                <a:cs typeface="+mn-cs"/>
              </a:rPr>
              <a:pPr marL="0" algn="l" defTabSz="914400" rtl="0" eaLnBrk="1" latinLnBrk="0" hangingPunct="1"/>
              <a:t>2025</a:t>
            </a:fld>
            <a:r>
              <a:rPr lang="en-US" sz="800" b="0" kern="1200" cap="none" baseline="0" dirty="0">
                <a:solidFill>
                  <a:schemeClr val="bg1"/>
                </a:solidFill>
                <a:latin typeface="+mn-lt"/>
                <a:ea typeface="+mn-ea"/>
                <a:cs typeface="+mn-cs"/>
              </a:rPr>
              <a:t> CBRE, Inc.</a:t>
            </a:r>
          </a:p>
        </p:txBody>
      </p:sp>
      <p:sp>
        <p:nvSpPr>
          <p:cNvPr id="9" name="TextBox 8">
            <a:extLst>
              <a:ext uri="{FF2B5EF4-FFF2-40B4-BE49-F238E27FC236}">
                <a16:creationId xmlns:a16="http://schemas.microsoft.com/office/drawing/2014/main" id="{F73834A5-DF51-4D0D-B974-EB0F420A2288}"/>
              </a:ext>
              <a:ext uri="{C183D7F6-B498-43B3-948B-1728B52AA6E4}">
                <adec:decorative xmlns:adec="http://schemas.microsoft.com/office/drawing/2017/decorative" val="1"/>
              </a:ext>
            </a:extLst>
          </p:cNvPr>
          <p:cNvSpPr txBox="1"/>
          <p:nvPr userDrawn="1"/>
        </p:nvSpPr>
        <p:spPr>
          <a:xfrm>
            <a:off x="9234403" y="6479922"/>
            <a:ext cx="2448000" cy="123111"/>
          </a:xfrm>
          <a:prstGeom prst="rect">
            <a:avLst/>
          </a:prstGeom>
          <a:noFill/>
        </p:spPr>
        <p:txBody>
          <a:bodyPr wrap="square" lIns="0" tIns="0" rIns="0" bIns="0">
            <a:spAutoFit/>
          </a:bodyPr>
          <a:lstStyle/>
          <a:p>
            <a:pPr marL="0" algn="r" defTabSz="914400" rtl="0" eaLnBrk="1" latinLnBrk="0" hangingPunct="1"/>
            <a:fld id="{1C89B4D1-E1CE-4E79-B913-C04DDECCCBCD}" type="slidenum">
              <a:rPr lang="en-US" sz="800" b="0" kern="1200" cap="none" baseline="0" smtClean="0">
                <a:solidFill>
                  <a:schemeClr val="bg1"/>
                </a:solidFill>
                <a:latin typeface="+mn-lt"/>
                <a:ea typeface="+mn-ea"/>
                <a:cs typeface="+mn-cs"/>
              </a:rPr>
              <a:pPr marL="0" algn="r" defTabSz="914400" rtl="0" eaLnBrk="1" latinLnBrk="0" hangingPunct="1"/>
              <a:t>‹#›</a:t>
            </a:fld>
            <a:endParaRPr lang="en-US" sz="800" b="0" kern="1200" cap="none" baseline="0" dirty="0">
              <a:solidFill>
                <a:schemeClr val="bg1"/>
              </a:solidFill>
              <a:latin typeface="+mn-lt"/>
              <a:ea typeface="+mn-ea"/>
              <a:cs typeface="+mn-cs"/>
            </a:endParaRPr>
          </a:p>
        </p:txBody>
      </p:sp>
    </p:spTree>
    <p:extLst>
      <p:ext uri="{BB962C8B-B14F-4D97-AF65-F5344CB8AC3E}">
        <p14:creationId xmlns:p14="http://schemas.microsoft.com/office/powerpoint/2010/main" val="150488279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Image Section Opener 2 Dark">
    <p:bg>
      <p:bgPr>
        <a:solidFill>
          <a:srgbClr val="012A2C"/>
        </a:solidFill>
        <a:effectLst/>
      </p:bgPr>
    </p:bg>
    <p:spTree>
      <p:nvGrpSpPr>
        <p:cNvPr id="1" name=""/>
        <p:cNvGrpSpPr/>
        <p:nvPr/>
      </p:nvGrpSpPr>
      <p:grpSpPr>
        <a:xfrm>
          <a:off x="0" y="0"/>
          <a:ext cx="0" cy="0"/>
          <a:chOff x="0" y="0"/>
          <a:chExt cx="0" cy="0"/>
        </a:xfrm>
      </p:grpSpPr>
      <p:cxnSp>
        <p:nvCxnSpPr>
          <p:cNvPr id="12" name="Line of SIght">
            <a:extLst>
              <a:ext uri="{FF2B5EF4-FFF2-40B4-BE49-F238E27FC236}">
                <a16:creationId xmlns:a16="http://schemas.microsoft.com/office/drawing/2014/main" id="{8A9ECD61-ED7B-49FC-8FEC-E9337C05843A}"/>
              </a:ext>
              <a:ext uri="{C183D7F6-B498-43B3-948B-1728B52AA6E4}">
                <adec:decorative xmlns:adec="http://schemas.microsoft.com/office/drawing/2017/decorative" val="1"/>
              </a:ext>
            </a:extLst>
          </p:cNvPr>
          <p:cNvCxnSpPr>
            <a:cxnSpLocks/>
          </p:cNvCxnSpPr>
          <p:nvPr userDrawn="1"/>
        </p:nvCxnSpPr>
        <p:spPr>
          <a:xfrm flipH="1">
            <a:off x="0" y="857250"/>
            <a:ext cx="10142539"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13" name="LOS Animation Cover">
            <a:extLst>
              <a:ext uri="{FF2B5EF4-FFF2-40B4-BE49-F238E27FC236}">
                <a16:creationId xmlns:a16="http://schemas.microsoft.com/office/drawing/2014/main" id="{CE9617AF-0744-4180-BB4B-3FEB62C97441}"/>
              </a:ext>
              <a:ext uri="{C183D7F6-B498-43B3-948B-1728B52AA6E4}">
                <adec:decorative xmlns:adec="http://schemas.microsoft.com/office/drawing/2017/decorative" val="1"/>
              </a:ext>
            </a:extLst>
          </p:cNvPr>
          <p:cNvSpPr/>
          <p:nvPr/>
        </p:nvSpPr>
        <p:spPr>
          <a:xfrm>
            <a:off x="0" y="0"/>
            <a:ext cx="3584575" cy="6858000"/>
          </a:xfrm>
          <a:prstGeom prst="rect">
            <a:avLst/>
          </a:prstGeom>
          <a:solidFill>
            <a:srgbClr val="012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ction Number">
            <a:extLst>
              <a:ext uri="{FF2B5EF4-FFF2-40B4-BE49-F238E27FC236}">
                <a16:creationId xmlns:a16="http://schemas.microsoft.com/office/drawing/2014/main" id="{3CEE43AE-91A9-4FCE-B4E7-BF4A26C91C1F}"/>
              </a:ext>
            </a:extLst>
          </p:cNvPr>
          <p:cNvSpPr>
            <a:spLocks noGrp="1"/>
          </p:cNvSpPr>
          <p:nvPr>
            <p:ph type="body" sz="quarter" idx="10" hasCustomPrompt="1"/>
          </p:nvPr>
        </p:nvSpPr>
        <p:spPr>
          <a:xfrm>
            <a:off x="10244138" y="352424"/>
            <a:ext cx="1436687" cy="1147763"/>
          </a:xfrm>
        </p:spPr>
        <p:txBody>
          <a:bodyPr anchor="b"/>
          <a:lstStyle>
            <a:lvl1pPr algn="r">
              <a:defRPr sz="9600">
                <a:solidFill>
                  <a:schemeClr val="bg1">
                    <a:alpha val="80000"/>
                  </a:schemeClr>
                </a:solidFill>
              </a:defRPr>
            </a:lvl1pPr>
          </a:lstStyle>
          <a:p>
            <a:pPr lvl="0"/>
            <a:r>
              <a:rPr lang="en-US" dirty="0"/>
              <a:t>2</a:t>
            </a:r>
          </a:p>
        </p:txBody>
      </p:sp>
      <p:sp>
        <p:nvSpPr>
          <p:cNvPr id="10" name="Title 9">
            <a:extLst>
              <a:ext uri="{FF2B5EF4-FFF2-40B4-BE49-F238E27FC236}">
                <a16:creationId xmlns:a16="http://schemas.microsoft.com/office/drawing/2014/main" id="{7FB38A9F-8015-4521-AE4E-20BA353E6D7F}"/>
              </a:ext>
            </a:extLst>
          </p:cNvPr>
          <p:cNvSpPr>
            <a:spLocks noGrp="1"/>
          </p:cNvSpPr>
          <p:nvPr>
            <p:ph type="title"/>
          </p:nvPr>
        </p:nvSpPr>
        <p:spPr>
          <a:xfrm>
            <a:off x="511175" y="476250"/>
            <a:ext cx="2971800" cy="1844675"/>
          </a:xfrm>
        </p:spPr>
        <p:txBody>
          <a:bodyPr anchor="t"/>
          <a:lstStyle>
            <a:lvl1pPr>
              <a:defRPr sz="3600" b="0">
                <a:solidFill>
                  <a:schemeClr val="bg1">
                    <a:alpha val="80000"/>
                  </a:schemeClr>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1DA8FB3F-A95B-47BA-A641-1852818CC43D}"/>
              </a:ext>
            </a:extLst>
          </p:cNvPr>
          <p:cNvSpPr>
            <a:spLocks noGrp="1"/>
          </p:cNvSpPr>
          <p:nvPr>
            <p:ph type="pic" sz="quarter" idx="11"/>
          </p:nvPr>
        </p:nvSpPr>
        <p:spPr>
          <a:xfrm>
            <a:off x="3584575" y="2227263"/>
            <a:ext cx="8094663" cy="4154487"/>
          </a:xfrm>
        </p:spPr>
        <p:txBody>
          <a:bodyPr/>
          <a:lstStyle>
            <a:lvl1pPr>
              <a:defRPr>
                <a:solidFill>
                  <a:schemeClr val="bg1"/>
                </a:solidFill>
              </a:defRPr>
            </a:lvl1pPr>
          </a:lstStyle>
          <a:p>
            <a:r>
              <a:rPr lang="en-US"/>
              <a:t>Click icon to add picture</a:t>
            </a:r>
            <a:endParaRPr lang="en-US" dirty="0"/>
          </a:p>
        </p:txBody>
      </p:sp>
      <p:sp>
        <p:nvSpPr>
          <p:cNvPr id="9" name="Notes">
            <a:extLst>
              <a:ext uri="{FF2B5EF4-FFF2-40B4-BE49-F238E27FC236}">
                <a16:creationId xmlns:a16="http://schemas.microsoft.com/office/drawing/2014/main" id="{2C52799C-069B-4C31-803B-E11AFCBE9060}"/>
              </a:ext>
              <a:ext uri="{C183D7F6-B498-43B3-948B-1728B52AA6E4}">
                <adec:decorative xmlns:adec="http://schemas.microsoft.com/office/drawing/2017/decorative" val="1"/>
              </a:ext>
            </a:extLst>
          </p:cNvPr>
          <p:cNvSpPr/>
          <p:nvPr userDrawn="1"/>
        </p:nvSpPr>
        <p:spPr>
          <a:xfrm>
            <a:off x="-1670070" y="-1"/>
            <a:ext cx="1377929" cy="973139"/>
          </a:xfrm>
          <a:prstGeom prst="rect">
            <a:avLst/>
          </a:prstGeom>
          <a:solidFill>
            <a:srgbClr val="AD2A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spcAft>
                <a:spcPts val="300"/>
              </a:spcAft>
            </a:pPr>
            <a:r>
              <a:rPr lang="en-US" sz="1200" dirty="0">
                <a:solidFill>
                  <a:schemeClr val="bg1"/>
                </a:solidFill>
                <a:latin typeface="Calibre-Semibold" panose="020B0703030202060203" pitchFamily="34" charset="0"/>
              </a:rPr>
              <a:t>Do not add speakers to section break! </a:t>
            </a:r>
            <a:br>
              <a:rPr lang="en-US" sz="1200" dirty="0">
                <a:solidFill>
                  <a:schemeClr val="bg1"/>
                </a:solidFill>
                <a:latin typeface="Calibre-Semibold" panose="020B0703030202060203" pitchFamily="34" charset="0"/>
              </a:rPr>
            </a:br>
            <a:r>
              <a:rPr lang="en-US" sz="1200" dirty="0">
                <a:solidFill>
                  <a:schemeClr val="bg1"/>
                </a:solidFill>
              </a:rPr>
              <a:t>Use a separate </a:t>
            </a:r>
            <a:br>
              <a:rPr lang="en-US" sz="1200" dirty="0">
                <a:solidFill>
                  <a:schemeClr val="bg1"/>
                </a:solidFill>
              </a:rPr>
            </a:br>
            <a:r>
              <a:rPr lang="en-US" sz="1200" dirty="0">
                <a:solidFill>
                  <a:schemeClr val="bg1"/>
                </a:solidFill>
              </a:rPr>
              <a:t>slide following section break.</a:t>
            </a:r>
          </a:p>
        </p:txBody>
      </p:sp>
    </p:spTree>
    <p:extLst>
      <p:ext uri="{BB962C8B-B14F-4D97-AF65-F5344CB8AC3E}">
        <p14:creationId xmlns:p14="http://schemas.microsoft.com/office/powerpoint/2010/main" val="179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 Column Intro">
    <p:spTree>
      <p:nvGrpSpPr>
        <p:cNvPr id="1" name=""/>
        <p:cNvGrpSpPr/>
        <p:nvPr/>
      </p:nvGrpSpPr>
      <p:grpSpPr>
        <a:xfrm>
          <a:off x="0" y="0"/>
          <a:ext cx="0" cy="0"/>
          <a:chOff x="0" y="0"/>
          <a:chExt cx="0" cy="0"/>
        </a:xfrm>
      </p:grpSpPr>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p>
        </p:txBody>
      </p:sp>
      <p:cxnSp>
        <p:nvCxnSpPr>
          <p:cNvPr id="3" name="Nav Line of Sight">
            <a:extLst>
              <a:ext uri="{FF2B5EF4-FFF2-40B4-BE49-F238E27FC236}">
                <a16:creationId xmlns:a16="http://schemas.microsoft.com/office/drawing/2014/main" id="{D7785200-EEF1-4433-8FC7-132E42A01775}"/>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a:t>Navigation Header</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1601787"/>
            <a:ext cx="8092440" cy="4275137"/>
          </a:xfrm>
        </p:spPr>
        <p:txBody>
          <a:bodyPr/>
          <a:lstStyle>
            <a:lvl1pPr marL="0" indent="536575">
              <a:spcBef>
                <a:spcPts val="0"/>
              </a:spcBef>
              <a:spcAft>
                <a:spcPts val="6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88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 Stats">
    <p:spTree>
      <p:nvGrpSpPr>
        <p:cNvPr id="1" name=""/>
        <p:cNvGrpSpPr/>
        <p:nvPr/>
      </p:nvGrpSpPr>
      <p:grpSpPr>
        <a:xfrm>
          <a:off x="0" y="0"/>
          <a:ext cx="0" cy="0"/>
          <a:chOff x="0" y="0"/>
          <a:chExt cx="0" cy="0"/>
        </a:xfrm>
      </p:grpSpPr>
      <p:cxnSp>
        <p:nvCxnSpPr>
          <p:cNvPr id="3" name="Nav Line of Sight">
            <a:extLst>
              <a:ext uri="{FF2B5EF4-FFF2-40B4-BE49-F238E27FC236}">
                <a16:creationId xmlns:a16="http://schemas.microsoft.com/office/drawing/2014/main" id="{D7785200-EEF1-4433-8FC7-132E42A01775}"/>
              </a:ext>
              <a:ext uri="{C183D7F6-B498-43B3-948B-1728B52AA6E4}">
                <adec:decorative xmlns:adec="http://schemas.microsoft.com/office/drawing/2017/decorative" val="1"/>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dirty="0"/>
              <a:t>Navigation Header</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endParaRPr lang="en-US" dirty="0"/>
          </a:p>
        </p:txBody>
      </p:sp>
      <p:sp>
        <p:nvSpPr>
          <p:cNvPr id="8" name="Stat Placeholder 1">
            <a:extLst>
              <a:ext uri="{FF2B5EF4-FFF2-40B4-BE49-F238E27FC236}">
                <a16:creationId xmlns:a16="http://schemas.microsoft.com/office/drawing/2014/main" id="{BD5B0268-6D86-4322-907B-D2857B858C19}"/>
              </a:ext>
            </a:extLst>
          </p:cNvPr>
          <p:cNvSpPr>
            <a:spLocks noGrp="1"/>
          </p:cNvSpPr>
          <p:nvPr>
            <p:ph sz="quarter" idx="13" hasCustomPrompt="1"/>
          </p:nvPr>
        </p:nvSpPr>
        <p:spPr>
          <a:xfrm>
            <a:off x="3584448" y="1601788"/>
            <a:ext cx="2459736" cy="3026664"/>
          </a:xfrm>
          <a:solidFill>
            <a:schemeClr val="bg2"/>
          </a:solidFill>
        </p:spPr>
        <p:txBody>
          <a:bodyPr lIns="182880" tIns="182880" rIns="182880" bIns="182880"/>
          <a:lstStyle>
            <a:lvl1pPr marL="0" indent="0">
              <a:spcAft>
                <a:spcPts val="0"/>
              </a:spcAft>
              <a:buFontTx/>
              <a:buNone/>
              <a:defRPr lang="en-US" sz="6000" b="0" dirty="0" smtClean="0">
                <a:solidFill>
                  <a:srgbClr val="012A2D"/>
                </a:solidFill>
                <a:latin typeface="Calibre Light" panose="020B0303030202060203" pitchFamily="34" charset="0"/>
                <a:ea typeface="+mn-ea"/>
                <a:cs typeface="+mn-cs"/>
              </a:defRPr>
            </a:lvl1pPr>
            <a:lvl2pPr>
              <a:spcBef>
                <a:spcPts val="0"/>
              </a:spcBef>
              <a:spcAft>
                <a:spcPts val="600"/>
              </a:spcAft>
              <a:defRPr lang="en-US" sz="2200" dirty="0" smtClean="0">
                <a:solidFill>
                  <a:srgbClr val="012A2D"/>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rgbClr val="012A2D"/>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10" name="Stat Placeholder 2">
            <a:extLst>
              <a:ext uri="{FF2B5EF4-FFF2-40B4-BE49-F238E27FC236}">
                <a16:creationId xmlns:a16="http://schemas.microsoft.com/office/drawing/2014/main" id="{59502AB8-1EEA-43E9-995E-A64DEF4206AF}"/>
              </a:ext>
            </a:extLst>
          </p:cNvPr>
          <p:cNvSpPr>
            <a:spLocks noGrp="1"/>
          </p:cNvSpPr>
          <p:nvPr>
            <p:ph sz="quarter" idx="14" hasCustomPrompt="1"/>
          </p:nvPr>
        </p:nvSpPr>
        <p:spPr>
          <a:xfrm>
            <a:off x="6149085" y="1601788"/>
            <a:ext cx="2459736" cy="3026664"/>
          </a:xfrm>
          <a:solidFill>
            <a:schemeClr val="tx1"/>
          </a:solidFill>
        </p:spPr>
        <p:txBody>
          <a:bodyPr lIns="182880" tIns="182880" rIns="182880" bIns="182880"/>
          <a:lstStyle>
            <a:lvl1pPr marL="0" indent="0">
              <a:spcAft>
                <a:spcPts val="0"/>
              </a:spcAft>
              <a:buFontTx/>
              <a:buNone/>
              <a:defRPr lang="en-US" sz="6000" b="0" dirty="0" smtClean="0">
                <a:solidFill>
                  <a:schemeClr val="bg1"/>
                </a:solidFill>
                <a:latin typeface="Calibre Light" panose="020B0303030202060203" pitchFamily="34" charset="0"/>
                <a:ea typeface="+mn-ea"/>
                <a:cs typeface="+mn-cs"/>
              </a:defRPr>
            </a:lvl1pPr>
            <a:lvl2pPr>
              <a:spcBef>
                <a:spcPts val="0"/>
              </a:spcBef>
              <a:spcAft>
                <a:spcPts val="600"/>
              </a:spcAft>
              <a:defRPr lang="en-US" sz="2200" dirty="0" smtClean="0">
                <a:solidFill>
                  <a:schemeClr val="bg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bg1"/>
                </a:solidFill>
                <a:latin typeface="Calibre Semibold" panose="020B0703030202060203" pitchFamily="34" charset="0"/>
                <a:ea typeface="+mn-ea"/>
                <a:cs typeface="+mn-cs"/>
              </a:defRPr>
            </a:lvl3pPr>
            <a:lvl4pPr marL="173736">
              <a:spcBef>
                <a:spcPts val="300"/>
              </a:spcBef>
              <a:spcAft>
                <a:spcPts val="300"/>
              </a:spcAft>
              <a:buClr>
                <a:schemeClr val="bg1"/>
              </a:buClr>
              <a:defRPr lang="en-US" sz="1200" b="0" dirty="0">
                <a:solidFill>
                  <a:schemeClr val="bg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bg1"/>
                </a:solidFill>
                <a:latin typeface="Calibre" panose="020B0503030202060203" pitchFamily="34" charset="0"/>
                <a:ea typeface="+mn-ea"/>
                <a:cs typeface="+mn-cs"/>
              </a:defRPr>
            </a:lvl5pPr>
            <a:lvl6pPr>
              <a:defRPr>
                <a:solidFill>
                  <a:schemeClr val="bg1"/>
                </a:solidFill>
              </a:defRPr>
            </a:lvl6pPr>
            <a:lvl7pPr>
              <a:spcBef>
                <a:spcPts val="300"/>
              </a:spcBef>
              <a:spcAft>
                <a:spcPts val="300"/>
              </a:spcAft>
              <a:defRPr lang="en-US" sz="1050" dirty="0" smtClean="0">
                <a:solidFill>
                  <a:schemeClr val="bg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bg1"/>
                </a:solidFill>
                <a:latin typeface="+mn-lt"/>
                <a:ea typeface="+mn-ea"/>
                <a:cs typeface="+mn-cs"/>
              </a:defRPr>
            </a:lvl8pPr>
            <a:lvl9pPr>
              <a:defRPr>
                <a:solidFill>
                  <a:schemeClr val="bg1"/>
                </a:solidFill>
              </a:defRPr>
            </a:lvl9pPr>
          </a:lstStyle>
          <a:p>
            <a:pPr lvl="0"/>
            <a:r>
              <a:rPr lang="en-US" dirty="0"/>
              <a:t>#value</a:t>
            </a:r>
          </a:p>
          <a:p>
            <a:pPr lvl="1"/>
            <a:r>
              <a:rPr lang="en-US" dirty="0"/>
              <a:t>unit</a:t>
            </a:r>
          </a:p>
          <a:p>
            <a:pPr lvl="2"/>
            <a:r>
              <a:rPr lang="en-US" dirty="0"/>
              <a:t>Description</a:t>
            </a:r>
          </a:p>
        </p:txBody>
      </p:sp>
      <p:sp>
        <p:nvSpPr>
          <p:cNvPr id="12" name="Stat Placeholder 3">
            <a:extLst>
              <a:ext uri="{FF2B5EF4-FFF2-40B4-BE49-F238E27FC236}">
                <a16:creationId xmlns:a16="http://schemas.microsoft.com/office/drawing/2014/main" id="{24107E57-4088-4008-A2A0-5AE3E7C5938D}"/>
              </a:ext>
            </a:extLst>
          </p:cNvPr>
          <p:cNvSpPr>
            <a:spLocks noGrp="1"/>
          </p:cNvSpPr>
          <p:nvPr>
            <p:ph sz="quarter" idx="15" hasCustomPrompt="1"/>
          </p:nvPr>
        </p:nvSpPr>
        <p:spPr>
          <a:xfrm>
            <a:off x="8713722" y="1601788"/>
            <a:ext cx="2459736" cy="3026664"/>
          </a:xfrm>
          <a:solidFill>
            <a:schemeClr val="tx2"/>
          </a:solidFill>
        </p:spPr>
        <p:txBody>
          <a:bodyPr lIns="182880" tIns="182880" rIns="182880" bIns="182880"/>
          <a:lstStyle>
            <a:lvl1pPr marL="0" indent="0">
              <a:spcAft>
                <a:spcPts val="0"/>
              </a:spcAft>
              <a:buFontTx/>
              <a:buNone/>
              <a:defRPr lang="en-US" sz="6000" b="0" dirty="0" smtClean="0">
                <a:solidFill>
                  <a:schemeClr val="tx1"/>
                </a:solidFill>
                <a:latin typeface="Calibre Light" panose="020B0303030202060203" pitchFamily="34" charset="0"/>
                <a:ea typeface="+mn-ea"/>
                <a:cs typeface="+mn-cs"/>
              </a:defRPr>
            </a:lvl1pPr>
            <a:lvl2pPr>
              <a:spcBef>
                <a:spcPts val="0"/>
              </a:spcBef>
              <a:spcAft>
                <a:spcPts val="600"/>
              </a:spcAft>
              <a:defRPr lang="en-US" sz="2200" dirty="0" smtClean="0">
                <a:solidFill>
                  <a:schemeClr val="tx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tx1"/>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4983479"/>
            <a:ext cx="7589010" cy="899795"/>
          </a:xfrm>
        </p:spPr>
        <p:txBody>
          <a:bodyPr tIns="100584"/>
          <a:lstStyle>
            <a:lvl1pPr>
              <a:spcAft>
                <a:spcPts val="600"/>
              </a:spcAft>
              <a:defRPr lang="en-US" sz="1600" b="0" dirty="0" smtClean="0">
                <a:solidFill>
                  <a:schemeClr val="tx1"/>
                </a:solidFill>
                <a:latin typeface="Calibre Semibold" panose="020B0703030202060203" pitchFamily="34" charset="0"/>
                <a:ea typeface="+mn-ea"/>
                <a:cs typeface="+mn-cs"/>
              </a:defRPr>
            </a:lvl1pPr>
            <a:lvl2pPr>
              <a:spcBef>
                <a:spcPts val="300"/>
              </a:spcBef>
              <a:spcAft>
                <a:spcPts val="300"/>
              </a:spcAft>
              <a:defRPr lang="en-US" sz="1200" dirty="0" smtClean="0">
                <a:solidFill>
                  <a:schemeClr val="tx1"/>
                </a:solidFill>
                <a:latin typeface="+mn-lt"/>
                <a:ea typeface="+mn-ea"/>
                <a:cs typeface="+mn-cs"/>
              </a:defRPr>
            </a:lvl2pPr>
            <a:lvl3pPr marL="171450" indent="-171450">
              <a:buFont typeface="Calibre" panose="020B0503030202060203" pitchFamily="34" charset="0"/>
              <a:buChar char="–"/>
              <a:defRPr lang="en-US" sz="1200" dirty="0" smtClean="0">
                <a:solidFill>
                  <a:schemeClr val="tx1"/>
                </a:solidFill>
                <a:latin typeface="+mn-lt"/>
                <a:ea typeface="+mn-ea"/>
                <a:cs typeface="+mn-cs"/>
              </a:defRPr>
            </a:lvl3pPr>
            <a:lvl4pPr marL="356616">
              <a:defRPr lang="en-US" sz="1200" b="0" dirty="0" smtClean="0">
                <a:solidFill>
                  <a:schemeClr val="tx1"/>
                </a:solidFill>
                <a:latin typeface="+mn-lt"/>
                <a:ea typeface="+mn-ea"/>
                <a:cs typeface="+mn-cs"/>
              </a:defRPr>
            </a:lvl4pPr>
            <a:lvl5pPr marL="0" indent="0">
              <a:spcBef>
                <a:spcPts val="600"/>
              </a:spcBef>
              <a:spcAft>
                <a:spcPts val="0"/>
              </a:spcAft>
              <a:buFontTx/>
              <a:buNone/>
              <a:defRPr lang="en-US" sz="1200" dirty="0" smtClean="0">
                <a:solidFill>
                  <a:schemeClr val="tx1"/>
                </a:solidFill>
                <a:latin typeface="Calibre Semibold" panose="020B0703030202060203" pitchFamily="34" charset="0"/>
                <a:ea typeface="+mn-ea"/>
                <a:cs typeface="+mn-cs"/>
              </a:defRPr>
            </a:lvl5pPr>
            <a:lvl6pPr>
              <a:defRPr lang="en-US" sz="1050" dirty="0" smtClean="0">
                <a:solidFill>
                  <a:schemeClr val="tx1"/>
                </a:solidFill>
                <a:latin typeface="Calibre Semibold" panose="020B0703030202060203" pitchFamily="34" charset="0"/>
                <a:ea typeface="+mn-ea"/>
                <a:cs typeface="+mn-cs"/>
              </a:defRPr>
            </a:lvl6pPr>
            <a:lvl7pPr>
              <a:spcBef>
                <a:spcPts val="300"/>
              </a:spcBef>
              <a:spcAft>
                <a:spcPts val="300"/>
              </a:spcAft>
              <a:defRPr lang="en-US" sz="1050" dirty="0" smtClean="0">
                <a:solidFill>
                  <a:schemeClr val="tx1"/>
                </a:solidFill>
                <a:latin typeface="+mn-lt"/>
                <a:ea typeface="+mn-ea"/>
                <a:cs typeface="+mn-cs"/>
              </a:defRPr>
            </a:lvl7pPr>
            <a:lvl8pPr marL="171450" indent="-171450">
              <a:spcBef>
                <a:spcPts val="200"/>
              </a:spcBef>
              <a:spcAft>
                <a:spcPts val="0"/>
              </a:spcAft>
              <a:buFont typeface="Calibre" panose="020B0503030202060203" pitchFamily="34" charset="0"/>
              <a:buChar char="–"/>
              <a:defRPr lang="en-US" sz="1050" dirty="0" smtClean="0">
                <a:solidFill>
                  <a:schemeClr val="tx1"/>
                </a:solidFill>
                <a:latin typeface="+mn-lt"/>
                <a:ea typeface="+mn-ea"/>
                <a:cs typeface="+mn-cs"/>
              </a:defRPr>
            </a:lvl8pPr>
            <a:lvl9pPr>
              <a:spcBef>
                <a:spcPts val="200"/>
              </a:spcBef>
              <a:defRPr/>
            </a:lvl9pPr>
          </a:lstStyle>
          <a:p>
            <a:pPr lvl="0"/>
            <a:r>
              <a:rPr lang="en-US"/>
              <a:t>Click to edit Master text styles</a:t>
            </a:r>
          </a:p>
          <a:p>
            <a:pPr lvl="1"/>
            <a:r>
              <a:rPr lang="en-US"/>
              <a:t>Second level</a:t>
            </a:r>
          </a:p>
        </p:txBody>
      </p:sp>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0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Agenda">
    <p:bg>
      <p:bgPr>
        <a:solidFill>
          <a:srgbClr val="012A2D"/>
        </a:solidFill>
        <a:effectLst/>
      </p:bgPr>
    </p:bg>
    <p:spTree>
      <p:nvGrpSpPr>
        <p:cNvPr id="1" name=""/>
        <p:cNvGrpSpPr/>
        <p:nvPr/>
      </p:nvGrpSpPr>
      <p:grpSpPr>
        <a:xfrm>
          <a:off x="0" y="0"/>
          <a:ext cx="0" cy="0"/>
          <a:chOff x="0" y="0"/>
          <a:chExt cx="0" cy="0"/>
        </a:xfrm>
      </p:grpSpPr>
      <p:sp>
        <p:nvSpPr>
          <p:cNvPr id="8" name="LoS - Dynamic">
            <a:extLst>
              <a:ext uri="{FF2B5EF4-FFF2-40B4-BE49-F238E27FC236}">
                <a16:creationId xmlns:a16="http://schemas.microsoft.com/office/drawing/2014/main" id="{118F8D31-8E5A-FBD2-307A-7703777DD0F8}"/>
              </a:ext>
            </a:extLst>
          </p:cNvPr>
          <p:cNvSpPr>
            <a:spLocks noGrp="1"/>
          </p:cNvSpPr>
          <p:nvPr>
            <p:ph type="media" sz="quarter" idx="13" hasCustomPrompt="1"/>
          </p:nvPr>
        </p:nvSpPr>
        <p:spPr>
          <a:xfrm>
            <a:off x="2039939" y="1862930"/>
            <a:ext cx="4522788" cy="0"/>
          </a:xfrm>
          <a:prstGeom prst="callout1">
            <a:avLst>
              <a:gd name="adj1" fmla="val 0"/>
              <a:gd name="adj2" fmla="val 0"/>
              <a:gd name="adj3" fmla="val 0"/>
              <a:gd name="adj4" fmla="val 100000"/>
            </a:avLst>
          </a:prstGeom>
          <a:ln w="25400">
            <a:solidFill>
              <a:srgbClr val="17E88F"/>
            </a:solidFill>
          </a:ln>
        </p:spPr>
        <p:style>
          <a:lnRef idx="1">
            <a:schemeClr val="accent1"/>
          </a:lnRef>
          <a:fillRef idx="0">
            <a:schemeClr val="accent1"/>
          </a:fillRef>
          <a:effectRef idx="0">
            <a:schemeClr val="accent1"/>
          </a:effectRef>
          <a:fontRef idx="minor">
            <a:schemeClr val="tx1"/>
          </a:fontRef>
        </p:style>
        <p:txBody>
          <a:bodyPr/>
          <a:lstStyle>
            <a:lvl1pPr>
              <a:defRPr/>
            </a:lvl1pPr>
          </a:lstStyle>
          <a:p>
            <a:r>
              <a:rPr lang="en-US"/>
              <a:t> </a:t>
            </a:r>
          </a:p>
        </p:txBody>
      </p:sp>
      <p:sp>
        <p:nvSpPr>
          <p:cNvPr id="7" name="Text Placeholder">
            <a:extLst>
              <a:ext uri="{FF2B5EF4-FFF2-40B4-BE49-F238E27FC236}">
                <a16:creationId xmlns:a16="http://schemas.microsoft.com/office/drawing/2014/main" id="{8918F49C-A37C-C5F3-97FD-0F7BE5160312}"/>
              </a:ext>
            </a:extLst>
          </p:cNvPr>
          <p:cNvSpPr>
            <a:spLocks noGrp="1"/>
          </p:cNvSpPr>
          <p:nvPr>
            <p:ph type="body" sz="quarter" idx="12" hasCustomPrompt="1"/>
          </p:nvPr>
        </p:nvSpPr>
        <p:spPr>
          <a:xfrm>
            <a:off x="7164388" y="1706879"/>
            <a:ext cx="3497261" cy="4270059"/>
          </a:xfrm>
        </p:spPr>
        <p:txBody>
          <a:bodyPr/>
          <a:lstStyle>
            <a:lvl1pPr marL="342900" indent="-342900">
              <a:spcBef>
                <a:spcPts val="600"/>
              </a:spcBef>
              <a:spcAft>
                <a:spcPts val="300"/>
              </a:spcAft>
              <a:buFont typeface="+mj-lt"/>
              <a:buAutoNum type="arabicPeriod"/>
              <a:defRPr sz="1600">
                <a:latin typeface="+mn-lt"/>
              </a:defRPr>
            </a:lvl1pPr>
            <a:lvl2pPr marL="522000" indent="-180000">
              <a:spcBef>
                <a:spcPts val="0"/>
              </a:spcBef>
              <a:spcAft>
                <a:spcPts val="300"/>
              </a:spcAft>
              <a:buFont typeface="Calibre" panose="020B0503030202060203" pitchFamily="34" charset="0"/>
              <a:buChar char="–"/>
              <a:defRPr sz="1200">
                <a:latin typeface="+mn-lt"/>
              </a:defRPr>
            </a:lvl2pPr>
          </a:lstStyle>
          <a:p>
            <a:pPr lvl="0"/>
            <a:r>
              <a:rPr lang="en-US" dirty="0"/>
              <a:t>Agenda item – use level 2 for sub items</a:t>
            </a:r>
          </a:p>
          <a:p>
            <a:pPr lvl="1"/>
            <a:r>
              <a:rPr lang="en-US" dirty="0"/>
              <a:t>Second level</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1" name="Dynamic LoS Guidance">
            <a:extLst>
              <a:ext uri="{FF2B5EF4-FFF2-40B4-BE49-F238E27FC236}">
                <a16:creationId xmlns:a16="http://schemas.microsoft.com/office/drawing/2014/main" id="{600C903C-51CD-083D-CEEC-E36D70D0CEEB}"/>
              </a:ext>
            </a:extLst>
          </p:cNvPr>
          <p:cNvGrpSpPr/>
          <p:nvPr userDrawn="1"/>
        </p:nvGrpSpPr>
        <p:grpSpPr>
          <a:xfrm>
            <a:off x="12553950" y="442366"/>
            <a:ext cx="1960563" cy="1431161"/>
            <a:chOff x="-2322513" y="195104"/>
            <a:chExt cx="1960563" cy="1431161"/>
          </a:xfrm>
        </p:grpSpPr>
        <p:sp>
          <p:nvSpPr>
            <p:cNvPr id="12" name="Guidance">
              <a:extLst>
                <a:ext uri="{FF2B5EF4-FFF2-40B4-BE49-F238E27FC236}">
                  <a16:creationId xmlns:a16="http://schemas.microsoft.com/office/drawing/2014/main" id="{0C8F8920-0DD1-3307-20C9-C6CC8C712A70}"/>
                </a:ext>
              </a:extLst>
            </p:cNvPr>
            <p:cNvSpPr txBox="1"/>
            <p:nvPr userDrawn="1"/>
          </p:nvSpPr>
          <p:spPr>
            <a:xfrm>
              <a:off x="-2322513" y="441325"/>
              <a:ext cx="1960563" cy="1184940"/>
            </a:xfrm>
            <a:prstGeom prst="rect">
              <a:avLst/>
            </a:prstGeom>
            <a:solidFill>
              <a:srgbClr val="80BBAD"/>
            </a:solidFill>
          </p:spPr>
          <p:txBody>
            <a:bodyPr wrap="square" lIns="72000" rIns="72000" rtlCol="0">
              <a:spAutoFit/>
            </a:bodyPr>
            <a:lstStyle/>
            <a:p>
              <a:pPr lvl="0"/>
              <a:r>
                <a:rPr lang="en-US" sz="800">
                  <a:solidFill>
                    <a:srgbClr val="FFFFFF"/>
                  </a:solidFill>
                </a:rPr>
                <a:t>The Line of Site on this layout is dynamic and can be adjusted, it should NOT be removed.</a:t>
              </a:r>
            </a:p>
            <a:p>
              <a:pPr lvl="0"/>
              <a:r>
                <a:rPr lang="en-US" sz="800">
                  <a:solidFill>
                    <a:srgbClr val="FFFFFF"/>
                  </a:solidFill>
                </a:rPr>
                <a:t>You may adjust the width if the Title is long.</a:t>
              </a:r>
            </a:p>
            <a:p>
              <a:pPr lvl="0"/>
              <a:r>
                <a:rPr lang="en-US" sz="800">
                  <a:solidFill>
                    <a:srgbClr val="FFFFFF"/>
                  </a:solidFill>
                </a:rPr>
                <a:t>To reset to default either ‘Reapply’ the layout or ‘Reset Slide’. These commands can be found in Home &gt; Slides.</a:t>
              </a:r>
            </a:p>
            <a:p>
              <a:pPr lvl="0"/>
              <a:r>
                <a:rPr lang="en-US" sz="800">
                  <a:solidFill>
                    <a:srgbClr val="FFFFFF"/>
                  </a:solidFill>
                </a:rPr>
                <a:t>Refer to brand guidelines for correct usage.</a:t>
              </a:r>
            </a:p>
          </p:txBody>
        </p:sp>
        <p:sp>
          <p:nvSpPr>
            <p:cNvPr id="13" name="Guidance">
              <a:extLst>
                <a:ext uri="{FF2B5EF4-FFF2-40B4-BE49-F238E27FC236}">
                  <a16:creationId xmlns:a16="http://schemas.microsoft.com/office/drawing/2014/main" id="{CCBE83D0-887E-AB69-FEF6-09BFC7E5CEF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Line of Site</a:t>
              </a:r>
            </a:p>
          </p:txBody>
        </p:sp>
      </p:grpSp>
      <p:grpSp>
        <p:nvGrpSpPr>
          <p:cNvPr id="15" name="Agenda Title Guidance">
            <a:extLst>
              <a:ext uri="{FF2B5EF4-FFF2-40B4-BE49-F238E27FC236}">
                <a16:creationId xmlns:a16="http://schemas.microsoft.com/office/drawing/2014/main" id="{59D0DE66-3871-05EF-243A-1463E8FA5514}"/>
              </a:ext>
            </a:extLst>
          </p:cNvPr>
          <p:cNvGrpSpPr/>
          <p:nvPr userDrawn="1"/>
        </p:nvGrpSpPr>
        <p:grpSpPr>
          <a:xfrm>
            <a:off x="-2322513" y="442366"/>
            <a:ext cx="1960563" cy="907941"/>
            <a:chOff x="-2322513" y="195104"/>
            <a:chExt cx="1960563" cy="907941"/>
          </a:xfrm>
        </p:grpSpPr>
        <p:sp>
          <p:nvSpPr>
            <p:cNvPr id="19" name="Guidance">
              <a:extLst>
                <a:ext uri="{FF2B5EF4-FFF2-40B4-BE49-F238E27FC236}">
                  <a16:creationId xmlns:a16="http://schemas.microsoft.com/office/drawing/2014/main" id="{A7D69C65-FA07-EEF8-06DB-EA56A6EF74DB}"/>
                </a:ext>
              </a:extLst>
            </p:cNvPr>
            <p:cNvSpPr txBox="1"/>
            <p:nvPr userDrawn="1"/>
          </p:nvSpPr>
          <p:spPr>
            <a:xfrm>
              <a:off x="-2322513" y="441325"/>
              <a:ext cx="1960563" cy="661720"/>
            </a:xfrm>
            <a:prstGeom prst="rect">
              <a:avLst/>
            </a:prstGeom>
            <a:solidFill>
              <a:srgbClr val="80BBAD"/>
            </a:solidFill>
          </p:spPr>
          <p:txBody>
            <a:bodyPr wrap="square" lIns="72000" rIns="72000" rtlCol="0">
              <a:spAutoFit/>
            </a:bodyPr>
            <a:lstStyle/>
            <a:p>
              <a:pPr lvl="0"/>
              <a:r>
                <a:rPr lang="en-US" sz="800">
                  <a:solidFill>
                    <a:srgbClr val="FFFFFF"/>
                  </a:solidFill>
                </a:rPr>
                <a:t>To access the styles, use the Keyboard shortcuts for Increase/Decrease List Level:</a:t>
              </a:r>
            </a:p>
            <a:p>
              <a:pPr lvl="0"/>
              <a:r>
                <a:rPr lang="en-US" sz="800">
                  <a:solidFill>
                    <a:srgbClr val="FFFFFF"/>
                  </a:solidFill>
                </a:rPr>
                <a:t>Increase: ALT + SHIFT + RIGHT ARROW</a:t>
              </a:r>
              <a:br>
                <a:rPr lang="en-US" sz="800">
                  <a:solidFill>
                    <a:srgbClr val="FFFFFF"/>
                  </a:solidFill>
                </a:rPr>
              </a:br>
              <a:r>
                <a:rPr lang="en-US" sz="800">
                  <a:solidFill>
                    <a:srgbClr val="FFFFFF"/>
                  </a:solidFill>
                </a:rPr>
                <a:t>Decrease: ALT + SHIFT + LEFT ARROW</a:t>
              </a:r>
            </a:p>
          </p:txBody>
        </p:sp>
        <p:sp>
          <p:nvSpPr>
            <p:cNvPr id="20" name="Guidance">
              <a:extLst>
                <a:ext uri="{FF2B5EF4-FFF2-40B4-BE49-F238E27FC236}">
                  <a16:creationId xmlns:a16="http://schemas.microsoft.com/office/drawing/2014/main" id="{0AE8218F-1A1B-3D79-76D6-980C626C2EA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Agenda Title</a:t>
              </a:r>
            </a:p>
          </p:txBody>
        </p:sp>
      </p:grpSp>
      <p:grpSp>
        <p:nvGrpSpPr>
          <p:cNvPr id="5" name="Title Text Guidance">
            <a:extLst>
              <a:ext uri="{FF2B5EF4-FFF2-40B4-BE49-F238E27FC236}">
                <a16:creationId xmlns:a16="http://schemas.microsoft.com/office/drawing/2014/main" id="{6F08C49A-F68B-DABB-FCCE-CEE8571DDA8A}"/>
              </a:ext>
            </a:extLst>
          </p:cNvPr>
          <p:cNvGrpSpPr/>
          <p:nvPr userDrawn="1"/>
        </p:nvGrpSpPr>
        <p:grpSpPr>
          <a:xfrm>
            <a:off x="-2322513" y="1484313"/>
            <a:ext cx="1969750" cy="1731874"/>
            <a:chOff x="-2322513" y="1484313"/>
            <a:chExt cx="1969750" cy="1731874"/>
          </a:xfrm>
        </p:grpSpPr>
        <p:grpSp>
          <p:nvGrpSpPr>
            <p:cNvPr id="6" name="Group 5">
              <a:extLst>
                <a:ext uri="{FF2B5EF4-FFF2-40B4-BE49-F238E27FC236}">
                  <a16:creationId xmlns:a16="http://schemas.microsoft.com/office/drawing/2014/main" id="{11C08DB6-E3DC-6E3F-BCC6-E9992FAB2A9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63BDC256-5238-6A13-9D08-F3C0A09E46A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D9C0D4A6-E815-8BC6-16F2-2807B3C30BA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9" name="Group 8">
              <a:extLst>
                <a:ext uri="{FF2B5EF4-FFF2-40B4-BE49-F238E27FC236}">
                  <a16:creationId xmlns:a16="http://schemas.microsoft.com/office/drawing/2014/main" id="{2F4E1482-6603-60CA-614D-8B38DE8DC287}"/>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8EE016C3-45B1-CDD3-D6E9-DBA52F778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FDC6A27-D206-3968-523C-5F0C6C1E24C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2" name="Title 21">
            <a:extLst>
              <a:ext uri="{FF2B5EF4-FFF2-40B4-BE49-F238E27FC236}">
                <a16:creationId xmlns:a16="http://schemas.microsoft.com/office/drawing/2014/main" id="{AE7C8FD4-6F11-E694-A649-6F4F5B9400F8}"/>
              </a:ext>
            </a:extLst>
          </p:cNvPr>
          <p:cNvSpPr>
            <a:spLocks noGrp="1"/>
          </p:cNvSpPr>
          <p:nvPr>
            <p:ph type="title" hasCustomPrompt="1"/>
          </p:nvPr>
        </p:nvSpPr>
        <p:spPr>
          <a:xfrm>
            <a:off x="503237" y="1484313"/>
            <a:ext cx="4010026" cy="757235"/>
          </a:xfrm>
        </p:spPr>
        <p:txBody>
          <a:bodyPr anchor="ctr" anchorCtr="0"/>
          <a:lstStyle>
            <a:lvl1pPr>
              <a:defRPr/>
            </a:lvl1pPr>
          </a:lstStyle>
          <a:p>
            <a:r>
              <a:rPr lang="en-US" dirty="0"/>
              <a:t>Agenda title</a:t>
            </a:r>
          </a:p>
        </p:txBody>
      </p:sp>
    </p:spTree>
    <p:extLst>
      <p:ext uri="{BB962C8B-B14F-4D97-AF65-F5344CB8AC3E}">
        <p14:creationId xmlns:p14="http://schemas.microsoft.com/office/powerpoint/2010/main" val="5850221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Text only">
    <p:bg>
      <p:bgPr>
        <a:solidFill>
          <a:srgbClr val="012A2D"/>
        </a:solidFill>
        <a:effectLst/>
      </p:bgPr>
    </p:bg>
    <p:spTree>
      <p:nvGrpSpPr>
        <p:cNvPr id="1" name=""/>
        <p:cNvGrpSpPr/>
        <p:nvPr/>
      </p:nvGrpSpPr>
      <p:grpSpPr>
        <a:xfrm>
          <a:off x="0" y="0"/>
          <a:ext cx="0" cy="0"/>
          <a:chOff x="0" y="0"/>
          <a:chExt cx="0" cy="0"/>
        </a:xfrm>
      </p:grpSpPr>
      <p:sp>
        <p:nvSpPr>
          <p:cNvPr id="5" name="Date Placeholder">
            <a:extLst>
              <a:ext uri="{FF2B5EF4-FFF2-40B4-BE49-F238E27FC236}">
                <a16:creationId xmlns:a16="http://schemas.microsoft.com/office/drawing/2014/main" id="{5C86DF52-5CC0-5D14-93E2-C6D0B3FB90A5}"/>
              </a:ext>
            </a:extLst>
          </p:cNvPr>
          <p:cNvSpPr>
            <a:spLocks noGrp="1"/>
          </p:cNvSpPr>
          <p:nvPr>
            <p:ph type="body" sz="half" idx="14" hasCustomPrompt="1"/>
          </p:nvPr>
        </p:nvSpPr>
        <p:spPr>
          <a:xfrm rot="16200000">
            <a:off x="-306619" y="3051407"/>
            <a:ext cx="1763713" cy="144000"/>
          </a:xfrm>
          <a:prstGeom prst="rect">
            <a:avLst/>
          </a:prstGeom>
        </p:spPr>
        <p:txBody>
          <a:bodyPr lIns="0" tIns="0" rIns="0" bIns="0" anchor="t" anchorCtr="1"/>
          <a:lstStyle>
            <a:lvl1pPr>
              <a:defRPr sz="1050" b="1">
                <a:solidFill>
                  <a:srgbClr val="17E88F"/>
                </a:solidFill>
                <a:latin typeface="Space Mono" panose="02000509040000020004" pitchFamily="49" charset="0"/>
              </a:defRPr>
            </a:lvl1pPr>
          </a:lstStyle>
          <a:p>
            <a:pPr algn="ctr"/>
            <a:r>
              <a:rPr lang="en-US" dirty="0"/>
              <a:t>DATE HERE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5114925"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1438275" y="1484313"/>
            <a:ext cx="3163888" cy="3132138"/>
          </a:xfrm>
        </p:spPr>
        <p:txBody>
          <a:bodyPr anchor="ctr" anchorCtr="0"/>
          <a:lstStyle>
            <a:lvl1pPr marL="0" indent="0" algn="r">
              <a:lnSpc>
                <a:spcPct val="80000"/>
              </a:lnSpc>
              <a:spcBef>
                <a:spcPts val="0"/>
              </a:spcBef>
              <a:spcAft>
                <a:spcPts val="0"/>
              </a:spcAft>
              <a:buFont typeface="Arial" panose="020B0604020202020204" pitchFamily="34" charset="0"/>
              <a:buNone/>
              <a:defRPr sz="28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233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94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9pPr>
          </a:lstStyle>
          <a:p>
            <a:pPr lvl="0"/>
            <a:r>
              <a:rPr lang="en-US" dirty="0"/>
              <a:t>1</a:t>
            </a:r>
          </a:p>
        </p:txBody>
      </p:sp>
      <p:grpSp>
        <p:nvGrpSpPr>
          <p:cNvPr id="17" name="Date Guidance">
            <a:extLst>
              <a:ext uri="{FF2B5EF4-FFF2-40B4-BE49-F238E27FC236}">
                <a16:creationId xmlns:a16="http://schemas.microsoft.com/office/drawing/2014/main" id="{EA3FCC22-065B-8C61-B058-C3194C3676C7}"/>
              </a:ext>
            </a:extLst>
          </p:cNvPr>
          <p:cNvGrpSpPr/>
          <p:nvPr userDrawn="1"/>
        </p:nvGrpSpPr>
        <p:grpSpPr>
          <a:xfrm>
            <a:off x="-2322513" y="442366"/>
            <a:ext cx="1960563" cy="784830"/>
            <a:chOff x="-2322513" y="195104"/>
            <a:chExt cx="1960563" cy="784830"/>
          </a:xfrm>
        </p:grpSpPr>
        <p:sp>
          <p:nvSpPr>
            <p:cNvPr id="18" name="Guidance">
              <a:extLst>
                <a:ext uri="{FF2B5EF4-FFF2-40B4-BE49-F238E27FC236}">
                  <a16:creationId xmlns:a16="http://schemas.microsoft.com/office/drawing/2014/main" id="{B4604912-F6D0-A26D-F3B1-520D9349C0FF}"/>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9" name="Guidance">
              <a:extLst>
                <a:ext uri="{FF2B5EF4-FFF2-40B4-BE49-F238E27FC236}">
                  <a16:creationId xmlns:a16="http://schemas.microsoft.com/office/drawing/2014/main" id="{9E8E13D7-5990-0313-AAD4-3564BE6598F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1484313"/>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228372747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 Text">
    <p:bg>
      <p:bgPr>
        <a:solidFill>
          <a:srgbClr val="012A2D"/>
        </a:solidFill>
        <a:effectLst/>
      </p:bgPr>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346D8483-DF8E-598A-89A8-48183F679E2C}"/>
              </a:ext>
            </a:extLst>
          </p:cNvPr>
          <p:cNvSpPr>
            <a:spLocks noGrp="1"/>
          </p:cNvSpPr>
          <p:nvPr>
            <p:ph type="pic" sz="quarter" idx="19"/>
          </p:nvPr>
        </p:nvSpPr>
        <p:spPr>
          <a:xfrm>
            <a:off x="7677150" y="0"/>
            <a:ext cx="4514850" cy="6858000"/>
          </a:xfrm>
        </p:spPr>
        <p:txBody>
          <a:bodyPr/>
          <a:lstStyle/>
          <a:p>
            <a:r>
              <a:rPr lang="en-US"/>
              <a:t>Click icon to add picture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2554287"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361950" y="2126691"/>
            <a:ext cx="1677989" cy="1986522"/>
          </a:xfrm>
        </p:spPr>
        <p:txBody>
          <a:bodyPr anchor="ctr" anchorCtr="0"/>
          <a:lstStyle>
            <a:lvl1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4090987" y="2852737"/>
            <a:ext cx="3073401"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Tree>
    <p:extLst>
      <p:ext uri="{BB962C8B-B14F-4D97-AF65-F5344CB8AC3E}">
        <p14:creationId xmlns:p14="http://schemas.microsoft.com/office/powerpoint/2010/main" val="4968768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Speaker names">
    <p:bg>
      <p:bgPr>
        <a:solidFill>
          <a:srgbClr val="012A2D"/>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4602163" y="3050382"/>
            <a:ext cx="7085012"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4825" y="981076"/>
            <a:ext cx="1960562" cy="1763711"/>
          </a:xfrm>
        </p:spPr>
        <p:txBody>
          <a:bodyPr anchor="ctr" anchorCtr="0"/>
          <a:lstStyle>
            <a:lvl1pPr marL="0" indent="0" algn="l">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504826" y="2852737"/>
            <a:ext cx="3497262"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5"/>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
        <p:nvSpPr>
          <p:cNvPr id="17" name="Speaker 1">
            <a:extLst>
              <a:ext uri="{FF2B5EF4-FFF2-40B4-BE49-F238E27FC236}">
                <a16:creationId xmlns:a16="http://schemas.microsoft.com/office/drawing/2014/main" id="{1EEAC6D8-AE10-F554-5C46-EB96D58F6ED9}"/>
              </a:ext>
            </a:extLst>
          </p:cNvPr>
          <p:cNvSpPr>
            <a:spLocks noGrp="1"/>
          </p:cNvSpPr>
          <p:nvPr>
            <p:ph type="body" sz="quarter" idx="20" hasCustomPrompt="1"/>
          </p:nvPr>
        </p:nvSpPr>
        <p:spPr>
          <a:xfrm>
            <a:off x="7164389"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1" name="Speaker 2">
            <a:extLst>
              <a:ext uri="{FF2B5EF4-FFF2-40B4-BE49-F238E27FC236}">
                <a16:creationId xmlns:a16="http://schemas.microsoft.com/office/drawing/2014/main" id="{2B193458-EFB2-EF7A-0189-43C89C276D7F}"/>
              </a:ext>
            </a:extLst>
          </p:cNvPr>
          <p:cNvSpPr>
            <a:spLocks noGrp="1"/>
          </p:cNvSpPr>
          <p:nvPr>
            <p:ph type="body" sz="quarter" idx="21" hasCustomPrompt="1"/>
          </p:nvPr>
        </p:nvSpPr>
        <p:spPr>
          <a:xfrm>
            <a:off x="9726614"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2" name="Speaker 3">
            <a:extLst>
              <a:ext uri="{FF2B5EF4-FFF2-40B4-BE49-F238E27FC236}">
                <a16:creationId xmlns:a16="http://schemas.microsoft.com/office/drawing/2014/main" id="{6FBB41AF-4551-57D5-1278-D8349C18C0C1}"/>
              </a:ext>
            </a:extLst>
          </p:cNvPr>
          <p:cNvSpPr>
            <a:spLocks noGrp="1"/>
          </p:cNvSpPr>
          <p:nvPr>
            <p:ph type="body" sz="quarter" idx="22" hasCustomPrompt="1"/>
          </p:nvPr>
        </p:nvSpPr>
        <p:spPr>
          <a:xfrm>
            <a:off x="7164389"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5" name="Speaker 4">
            <a:extLst>
              <a:ext uri="{FF2B5EF4-FFF2-40B4-BE49-F238E27FC236}">
                <a16:creationId xmlns:a16="http://schemas.microsoft.com/office/drawing/2014/main" id="{3B5F3CEB-B6C8-8E42-202A-A9E403B3DD02}"/>
              </a:ext>
            </a:extLst>
          </p:cNvPr>
          <p:cNvSpPr>
            <a:spLocks noGrp="1"/>
          </p:cNvSpPr>
          <p:nvPr>
            <p:ph type="body" sz="quarter" idx="23" hasCustomPrompt="1"/>
          </p:nvPr>
        </p:nvSpPr>
        <p:spPr>
          <a:xfrm>
            <a:off x="9726614"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13725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Subdivider">
    <p:bg>
      <p:bgPr>
        <a:solidFill>
          <a:schemeClr val="bg1"/>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42E7FED4-7734-C1AE-EC6D-F967A803044B}"/>
              </a:ext>
            </a:extLst>
          </p:cNvPr>
          <p:cNvCxnSpPr>
            <a:cxnSpLocks/>
          </p:cNvCxnSpPr>
          <p:nvPr userDrawn="1"/>
        </p:nvCxnSpPr>
        <p:spPr>
          <a:xfrm>
            <a:off x="3578225" y="3050382"/>
            <a:ext cx="24717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8000" y="2126691"/>
            <a:ext cx="2463800" cy="1986522"/>
          </a:xfrm>
        </p:spPr>
        <p:txBody>
          <a:bodyPr anchor="ctr" anchorCtr="0"/>
          <a:lstStyle>
            <a:lvl1pPr marL="0" indent="0" algn="r">
              <a:lnSpc>
                <a:spcPct val="90000"/>
              </a:lnSpc>
              <a:spcBef>
                <a:spcPts val="0"/>
              </a:spcBef>
              <a:spcAft>
                <a:spcPts val="0"/>
              </a:spcAft>
              <a:buFont typeface="Arial" panose="020B0604020202020204" pitchFamily="34" charset="0"/>
              <a:buNone/>
              <a:defRPr sz="13500">
                <a:solidFill>
                  <a:schemeClr val="tx1">
                    <a:alpha val="80000"/>
                  </a:schemeClr>
                </a:solidFill>
                <a:latin typeface="Calibre Light" panose="020B0303030202060203" pitchFamily="34" charset="0"/>
              </a:defRPr>
            </a:lvl1pPr>
            <a:lvl2pPr marL="0" indent="0" algn="r">
              <a:lnSpc>
                <a:spcPct val="90000"/>
              </a:lnSpc>
              <a:spcBef>
                <a:spcPts val="0"/>
              </a:spcBef>
              <a:spcAft>
                <a:spcPts val="0"/>
              </a:spcAft>
              <a:buFont typeface="Arial" panose="020B0604020202020204" pitchFamily="34" charset="0"/>
              <a:buNone/>
              <a:defRPr sz="11300">
                <a:solidFill>
                  <a:schemeClr val="tx1">
                    <a:alpha val="80000"/>
                  </a:schemeClr>
                </a:solidFill>
                <a:latin typeface="Calibre Light" panose="020B0303030202060203" pitchFamily="34" charset="0"/>
              </a:defRPr>
            </a:lvl2pPr>
            <a:lvl3pPr marL="0" indent="0" algn="r">
              <a:lnSpc>
                <a:spcPct val="90000"/>
              </a:lnSpc>
              <a:spcBef>
                <a:spcPts val="0"/>
              </a:spcBef>
              <a:spcAft>
                <a:spcPts val="0"/>
              </a:spcAft>
              <a:buFont typeface="Arial" panose="020B0604020202020204" pitchFamily="34" charset="0"/>
              <a:buNone/>
              <a:defRPr sz="9600">
                <a:solidFill>
                  <a:schemeClr val="tx1">
                    <a:alpha val="80000"/>
                  </a:schemeClr>
                </a:solidFill>
                <a:latin typeface="Calibre Light" panose="020B0303030202060203" pitchFamily="34" charset="0"/>
              </a:defRPr>
            </a:lvl3pPr>
            <a:lvl4pPr marL="0" indent="0" algn="r">
              <a:lnSpc>
                <a:spcPct val="90000"/>
              </a:lnSpc>
              <a:spcBef>
                <a:spcPts val="0"/>
              </a:spcBef>
              <a:spcAft>
                <a:spcPts val="0"/>
              </a:spcAft>
              <a:buNone/>
              <a:defRPr sz="8800">
                <a:solidFill>
                  <a:schemeClr val="tx1">
                    <a:alpha val="80000"/>
                  </a:schemeClr>
                </a:solidFill>
                <a:latin typeface="Calibre Light" panose="020B0303030202060203" pitchFamily="34" charset="0"/>
              </a:defRPr>
            </a:lvl4pPr>
            <a:lvl5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5pPr>
            <a:lvl6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6pPr>
            <a:lvl7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7pPr>
            <a:lvl8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8pPr>
            <a:lvl9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9pPr>
          </a:lstStyle>
          <a:p>
            <a:pPr lvl="0"/>
            <a:r>
              <a:rPr lang="en-US" dirty="0"/>
              <a:t>1.1</a:t>
            </a:r>
          </a:p>
        </p:txBody>
      </p:sp>
      <p:sp>
        <p:nvSpPr>
          <p:cNvPr id="2" name="Subtitle">
            <a:extLst>
              <a:ext uri="{FF2B5EF4-FFF2-40B4-BE49-F238E27FC236}">
                <a16:creationId xmlns:a16="http://schemas.microsoft.com/office/drawing/2014/main" id="{AEC953CE-70AF-A240-C01E-5895CBCA88B0}"/>
              </a:ext>
            </a:extLst>
          </p:cNvPr>
          <p:cNvSpPr>
            <a:spLocks noGrp="1"/>
          </p:cNvSpPr>
          <p:nvPr>
            <p:ph type="subTitle" idx="1" hasCustomPrompt="1"/>
          </p:nvPr>
        </p:nvSpPr>
        <p:spPr>
          <a:xfrm>
            <a:off x="6656387" y="1592263"/>
            <a:ext cx="5030787" cy="901001"/>
          </a:xfrm>
        </p:spPr>
        <p:txBody>
          <a:bodyPr anchor="b" anchorCtr="0"/>
          <a:lstStyle>
            <a:lvl1pPr marL="0" indent="0" algn="l">
              <a:lnSpc>
                <a:spcPct val="80000"/>
              </a:lnSpc>
              <a:spcBef>
                <a:spcPts val="600"/>
              </a:spcBef>
              <a:spcAft>
                <a:spcPts val="600"/>
              </a:spcAft>
              <a:buFont typeface="Arial" panose="020B0604020202020204" pitchFamily="34" charset="0"/>
              <a:buNone/>
              <a:defRPr sz="2200">
                <a:solidFill>
                  <a:schemeClr val="accent3"/>
                </a:solidFill>
                <a:latin typeface="+mj-lt"/>
              </a:defRPr>
            </a:lvl1pPr>
            <a:lvl2pPr marL="0" indent="0" algn="l">
              <a:lnSpc>
                <a:spcPct val="80000"/>
              </a:lnSpc>
              <a:spcBef>
                <a:spcPts val="600"/>
              </a:spcBef>
              <a:spcAft>
                <a:spcPts val="600"/>
              </a:spcAft>
              <a:buFont typeface="Arial" panose="020B0604020202020204" pitchFamily="34" charset="0"/>
              <a:buNone/>
              <a:defRPr sz="2000">
                <a:solidFill>
                  <a:schemeClr val="accent3"/>
                </a:solidFill>
                <a:latin typeface="+mj-lt"/>
              </a:defRPr>
            </a:lvl2pPr>
            <a:lvl3pPr marL="0" indent="0" algn="l">
              <a:lnSpc>
                <a:spcPct val="80000"/>
              </a:lnSpc>
              <a:spcBef>
                <a:spcPts val="600"/>
              </a:spcBef>
              <a:spcAft>
                <a:spcPts val="600"/>
              </a:spcAft>
              <a:buFont typeface="Arial" panose="020B0604020202020204" pitchFamily="34" charset="0"/>
              <a:buNone/>
              <a:defRPr sz="1800">
                <a:solidFill>
                  <a:schemeClr val="accent3"/>
                </a:solidFill>
                <a:latin typeface="+mj-lt"/>
              </a:defRPr>
            </a:lvl3pPr>
            <a:lvl4pPr marL="0" indent="0" algn="l">
              <a:lnSpc>
                <a:spcPct val="80000"/>
              </a:lnSpc>
              <a:spcBef>
                <a:spcPts val="600"/>
              </a:spcBef>
              <a:spcAft>
                <a:spcPts val="600"/>
              </a:spcAft>
              <a:buFont typeface="Calibre" panose="020B0503030202060203" pitchFamily="34" charset="0"/>
              <a:buNone/>
              <a:defRPr sz="1600">
                <a:solidFill>
                  <a:schemeClr val="accent3"/>
                </a:solidFill>
                <a:latin typeface="+mj-lt"/>
              </a:defRPr>
            </a:lvl4pPr>
            <a:lvl5pPr marL="0" indent="0" algn="l">
              <a:lnSpc>
                <a:spcPct val="80000"/>
              </a:lnSpc>
              <a:spcBef>
                <a:spcPts val="600"/>
              </a:spcBef>
              <a:spcAft>
                <a:spcPts val="600"/>
              </a:spcAft>
              <a:buFont typeface="Calibre" panose="020B0503030202060203" pitchFamily="34" charset="0"/>
              <a:buNone/>
              <a:defRPr sz="1400">
                <a:solidFill>
                  <a:schemeClr val="accent3"/>
                </a:solidFill>
                <a:latin typeface="+mj-lt"/>
              </a:defRPr>
            </a:lvl5pPr>
            <a:lvl6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6pPr>
            <a:lvl7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7pPr>
            <a:lvl8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8pPr>
            <a:lvl9pPr marL="0" indent="0" algn="l">
              <a:lnSpc>
                <a:spcPct val="80000"/>
              </a:lnSpc>
              <a:spcBef>
                <a:spcPts val="600"/>
              </a:spcBef>
              <a:spcAft>
                <a:spcPts val="600"/>
              </a:spcAft>
              <a:buFont typeface="Calibre" panose="020B0503030202060203" pitchFamily="34" charset="0"/>
              <a:buNone/>
              <a:defRPr sz="1200">
                <a:solidFill>
                  <a:schemeClr val="accent3"/>
                </a:solidFill>
                <a:latin typeface="+mj-lt"/>
              </a:defRPr>
            </a:lvl9pPr>
          </a:lstStyle>
          <a:p>
            <a:pPr lvl="0"/>
            <a:r>
              <a:rPr lang="en-US" dirty="0"/>
              <a:t>Subtitle</a:t>
            </a:r>
          </a:p>
        </p:txBody>
      </p:sp>
      <p:grpSp>
        <p:nvGrpSpPr>
          <p:cNvPr id="26" name="Title Text Guidance">
            <a:extLst>
              <a:ext uri="{FF2B5EF4-FFF2-40B4-BE49-F238E27FC236}">
                <a16:creationId xmlns:a16="http://schemas.microsoft.com/office/drawing/2014/main" id="{B80180D4-46F2-8192-E86D-C23AEFFE039F}"/>
              </a:ext>
            </a:extLst>
          </p:cNvPr>
          <p:cNvGrpSpPr/>
          <p:nvPr userDrawn="1"/>
        </p:nvGrpSpPr>
        <p:grpSpPr>
          <a:xfrm>
            <a:off x="-2317919" y="2241550"/>
            <a:ext cx="1969750" cy="1731874"/>
            <a:chOff x="-2322513" y="1484313"/>
            <a:chExt cx="1969750" cy="1731874"/>
          </a:xfrm>
        </p:grpSpPr>
        <p:grpSp>
          <p:nvGrpSpPr>
            <p:cNvPr id="27" name="Group 26">
              <a:extLst>
                <a:ext uri="{FF2B5EF4-FFF2-40B4-BE49-F238E27FC236}">
                  <a16:creationId xmlns:a16="http://schemas.microsoft.com/office/drawing/2014/main" id="{C8281AA4-3A53-FDBD-C364-F4749BE85B52}"/>
                </a:ext>
              </a:extLst>
            </p:cNvPr>
            <p:cNvGrpSpPr/>
            <p:nvPr userDrawn="1"/>
          </p:nvGrpSpPr>
          <p:grpSpPr>
            <a:xfrm>
              <a:off x="-2317919" y="1484313"/>
              <a:ext cx="1960563" cy="1231106"/>
              <a:chOff x="-2322513" y="195104"/>
              <a:chExt cx="1960563" cy="1231106"/>
            </a:xfrm>
          </p:grpSpPr>
          <p:sp>
            <p:nvSpPr>
              <p:cNvPr id="31" name="Guidance">
                <a:extLst>
                  <a:ext uri="{FF2B5EF4-FFF2-40B4-BE49-F238E27FC236}">
                    <a16:creationId xmlns:a16="http://schemas.microsoft.com/office/drawing/2014/main" id="{DBBD82C9-79D1-3021-4317-225E5D5089B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32" name="Guidance">
                <a:extLst>
                  <a:ext uri="{FF2B5EF4-FFF2-40B4-BE49-F238E27FC236}">
                    <a16:creationId xmlns:a16="http://schemas.microsoft.com/office/drawing/2014/main" id="{8FC46145-A9BC-C60D-BFA8-514D6B21ED6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8" name="Group 27">
              <a:extLst>
                <a:ext uri="{FF2B5EF4-FFF2-40B4-BE49-F238E27FC236}">
                  <a16:creationId xmlns:a16="http://schemas.microsoft.com/office/drawing/2014/main" id="{E59E2822-77C0-EBB5-B893-B02948227B26}"/>
                </a:ext>
              </a:extLst>
            </p:cNvPr>
            <p:cNvGrpSpPr/>
            <p:nvPr userDrawn="1"/>
          </p:nvGrpSpPr>
          <p:grpSpPr>
            <a:xfrm>
              <a:off x="-2322513" y="2655826"/>
              <a:ext cx="1969750" cy="560361"/>
              <a:chOff x="3911096" y="2800206"/>
              <a:chExt cx="4420607" cy="1257587"/>
            </a:xfrm>
          </p:grpSpPr>
          <p:pic>
            <p:nvPicPr>
              <p:cNvPr id="29" name="Picture 28">
                <a:extLst>
                  <a:ext uri="{FF2B5EF4-FFF2-40B4-BE49-F238E27FC236}">
                    <a16:creationId xmlns:a16="http://schemas.microsoft.com/office/drawing/2014/main" id="{B560EDC3-CFBE-F194-3E16-A2FFA3B58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30" name="Rectangle 29">
                <a:extLst>
                  <a:ext uri="{FF2B5EF4-FFF2-40B4-BE49-F238E27FC236}">
                    <a16:creationId xmlns:a16="http://schemas.microsoft.com/office/drawing/2014/main" id="{1F460DE6-2873-4F52-9839-BD169ED89B77}"/>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9" name="Title 8">
            <a:extLst>
              <a:ext uri="{FF2B5EF4-FFF2-40B4-BE49-F238E27FC236}">
                <a16:creationId xmlns:a16="http://schemas.microsoft.com/office/drawing/2014/main" id="{D846832C-C117-CFC3-3D10-079B24601236}"/>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0" name="Group 9">
            <a:extLst>
              <a:ext uri="{FF2B5EF4-FFF2-40B4-BE49-F238E27FC236}">
                <a16:creationId xmlns:a16="http://schemas.microsoft.com/office/drawing/2014/main" id="{99BE3E08-494F-A16E-8F37-B492D6ED83E9}"/>
              </a:ext>
            </a:extLst>
          </p:cNvPr>
          <p:cNvGrpSpPr/>
          <p:nvPr userDrawn="1"/>
        </p:nvGrpSpPr>
        <p:grpSpPr>
          <a:xfrm>
            <a:off x="-2317919" y="442366"/>
            <a:ext cx="1960563" cy="1554271"/>
            <a:chOff x="-2322513" y="195104"/>
            <a:chExt cx="1960563" cy="1554271"/>
          </a:xfrm>
        </p:grpSpPr>
        <p:sp>
          <p:nvSpPr>
            <p:cNvPr id="12" name="Guidance">
              <a:extLst>
                <a:ext uri="{FF2B5EF4-FFF2-40B4-BE49-F238E27FC236}">
                  <a16:creationId xmlns:a16="http://schemas.microsoft.com/office/drawing/2014/main" id="{FF13013C-FEB1-C15A-F6A9-B431562629EA}"/>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7D014871-2B45-498F-6713-348499BA487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121879925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cutive summary">
    <p:bg>
      <p:bgPr>
        <a:solidFill>
          <a:srgbClr val="003F2D"/>
        </a:solidFill>
        <a:effectLst/>
      </p:bgPr>
    </p:bg>
    <p:spTree>
      <p:nvGrpSpPr>
        <p:cNvPr id="1" name=""/>
        <p:cNvGrpSpPr/>
        <p:nvPr/>
      </p:nvGrpSpPr>
      <p:grpSpPr>
        <a:xfrm>
          <a:off x="0" y="0"/>
          <a:ext cx="0" cy="0"/>
          <a:chOff x="0" y="0"/>
          <a:chExt cx="0" cy="0"/>
        </a:xfrm>
      </p:grpSpPr>
      <p:cxnSp>
        <p:nvCxnSpPr>
          <p:cNvPr id="20" name="LoS - Fixed">
            <a:extLst>
              <a:ext uri="{FF2B5EF4-FFF2-40B4-BE49-F238E27FC236}">
                <a16:creationId xmlns:a16="http://schemas.microsoft.com/office/drawing/2014/main" id="{058DC84F-287B-B82A-BF48-59EEEB484A1D}"/>
              </a:ext>
            </a:extLst>
          </p:cNvPr>
          <p:cNvCxnSpPr>
            <a:cxnSpLocks/>
          </p:cNvCxnSpPr>
          <p:nvPr userDrawn="1"/>
        </p:nvCxnSpPr>
        <p:spPr>
          <a:xfrm>
            <a:off x="503238" y="3050382"/>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7580604" cy="1260474"/>
          </a:xfrm>
        </p:spPr>
        <p:txBody>
          <a:bodyPr anchor="b" anchorCtr="0"/>
          <a:lstStyle>
            <a:lvl1pPr>
              <a:lnSpc>
                <a:spcPct val="80000"/>
              </a:lnSpc>
              <a:defRPr sz="6000"/>
            </a:lvl1pPr>
            <a:lvl2pPr>
              <a:lnSpc>
                <a:spcPct val="80000"/>
              </a:lnSpc>
              <a:defRPr sz="5400"/>
            </a:lvl2pPr>
            <a:lvl3pPr>
              <a:lnSpc>
                <a:spcPct val="80000"/>
              </a:lnSpc>
              <a:defRPr sz="4800"/>
            </a:lvl3pPr>
            <a:lvl4pPr>
              <a:lnSpc>
                <a:spcPct val="80000"/>
              </a:lnSpc>
              <a:defRPr sz="4400"/>
            </a:lvl4pPr>
            <a:lvl5pPr>
              <a:lnSpc>
                <a:spcPct val="80000"/>
              </a:lnSpc>
              <a:defRPr sz="4000"/>
            </a:lvl5pPr>
            <a:lvl6pPr>
              <a:lnSpc>
                <a:spcPct val="80000"/>
              </a:lnSpc>
              <a:defRPr sz="6600"/>
            </a:lvl6pPr>
            <a:lvl7pPr>
              <a:lnSpc>
                <a:spcPct val="75000"/>
              </a:lnSpc>
              <a:defRPr sz="7200"/>
            </a:lvl7pPr>
            <a:lvl8pPr>
              <a:lnSpc>
                <a:spcPct val="75000"/>
              </a:lnSpc>
              <a:defRPr sz="8000"/>
            </a:lvl8pPr>
            <a:lvl9pPr>
              <a:lnSpc>
                <a:spcPct val="75000"/>
              </a:lnSpc>
              <a:defRPr sz="8800"/>
            </a:lvl9pPr>
          </a:lstStyle>
          <a:p>
            <a:pPr lvl="0"/>
            <a:r>
              <a:rPr lang="en-US"/>
              <a:t>Click to edit Master title style</a:t>
            </a:r>
            <a:endParaRPr lang="en-US" dirty="0"/>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3" name="Text Placeholder 1">
            <a:extLst>
              <a:ext uri="{FF2B5EF4-FFF2-40B4-BE49-F238E27FC236}">
                <a16:creationId xmlns:a16="http://schemas.microsoft.com/office/drawing/2014/main" id="{94A84C1F-40AE-6B79-A2D2-1CFD565158FB}"/>
              </a:ext>
            </a:extLst>
          </p:cNvPr>
          <p:cNvSpPr>
            <a:spLocks noGrp="1"/>
          </p:cNvSpPr>
          <p:nvPr>
            <p:ph type="body" sz="quarter" idx="13" hasCustomPrompt="1"/>
          </p:nvPr>
        </p:nvSpPr>
        <p:spPr>
          <a:xfrm>
            <a:off x="503238" y="3465514"/>
            <a:ext cx="4010025"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20844C16-1257-B34E-85A4-EE81891284EC}"/>
              </a:ext>
            </a:extLst>
          </p:cNvPr>
          <p:cNvSpPr>
            <a:spLocks noGrp="1"/>
          </p:cNvSpPr>
          <p:nvPr>
            <p:ph type="body" sz="quarter" idx="14" hasCustomPrompt="1"/>
          </p:nvPr>
        </p:nvSpPr>
        <p:spPr>
          <a:xfrm>
            <a:off x="5114926"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3">
            <a:extLst>
              <a:ext uri="{FF2B5EF4-FFF2-40B4-BE49-F238E27FC236}">
                <a16:creationId xmlns:a16="http://schemas.microsoft.com/office/drawing/2014/main" id="{EC2F006B-E116-94E4-4B80-F6422C67EE2A}"/>
              </a:ext>
            </a:extLst>
          </p:cNvPr>
          <p:cNvSpPr>
            <a:spLocks noGrp="1"/>
          </p:cNvSpPr>
          <p:nvPr>
            <p:ph type="body" sz="quarter" idx="15" hasCustomPrompt="1"/>
          </p:nvPr>
        </p:nvSpPr>
        <p:spPr>
          <a:xfrm>
            <a:off x="8702675"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peaker 1">
            <a:extLst>
              <a:ext uri="{FF2B5EF4-FFF2-40B4-BE49-F238E27FC236}">
                <a16:creationId xmlns:a16="http://schemas.microsoft.com/office/drawing/2014/main" id="{BBEE16A0-CA90-0D9A-A3DC-A5B8F5C99624}"/>
              </a:ext>
            </a:extLst>
          </p:cNvPr>
          <p:cNvSpPr>
            <a:spLocks noGrp="1"/>
          </p:cNvSpPr>
          <p:nvPr>
            <p:ph type="body" sz="quarter" idx="20" hasCustomPrompt="1"/>
          </p:nvPr>
        </p:nvSpPr>
        <p:spPr>
          <a:xfrm>
            <a:off x="503238" y="873125"/>
            <a:ext cx="2984500" cy="61118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81298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9A62EE-44DD-C5DD-25A9-2DA1787BCA5C}"/>
              </a:ext>
            </a:extLst>
          </p:cNvPr>
          <p:cNvSpPr>
            <a:spLocks noGrp="1"/>
          </p:cNvSpPr>
          <p:nvPr>
            <p:ph type="title"/>
          </p:nvPr>
        </p:nvSpPr>
        <p:spPr>
          <a:xfrm>
            <a:off x="503238" y="1592263"/>
            <a:ext cx="2984500" cy="1260475"/>
          </a:xfrm>
          <a:prstGeom prst="rect">
            <a:avLst/>
          </a:prstGeom>
        </p:spPr>
        <p:txBody>
          <a:bodyPr vert="horz" lIns="0" tIns="0" rIns="0" bIns="0" rtlCol="0" anchor="t" anchorCtr="0">
            <a:noAutofit/>
          </a:bodyPr>
          <a:lstStyle/>
          <a:p>
            <a:pPr lvl="0"/>
            <a:r>
              <a:rPr lang="en-US"/>
              <a:t>Click to edit Master title style</a:t>
            </a:r>
            <a:endParaRPr lang="en-US" dirty="0"/>
          </a:p>
        </p:txBody>
      </p:sp>
      <p:sp>
        <p:nvSpPr>
          <p:cNvPr id="3" name="Text Placeholder">
            <a:extLst>
              <a:ext uri="{FF2B5EF4-FFF2-40B4-BE49-F238E27FC236}">
                <a16:creationId xmlns:a16="http://schemas.microsoft.com/office/drawing/2014/main" id="{F6F1F937-FDE0-AB87-FCA2-575F510AC698}"/>
              </a:ext>
            </a:extLst>
          </p:cNvPr>
          <p:cNvSpPr>
            <a:spLocks noGrp="1"/>
          </p:cNvSpPr>
          <p:nvPr>
            <p:ph type="body" idx="1"/>
          </p:nvPr>
        </p:nvSpPr>
        <p:spPr>
          <a:xfrm>
            <a:off x="3578225" y="441325"/>
            <a:ext cx="8110537" cy="5948363"/>
          </a:xfrm>
          <a:prstGeom prst="rect">
            <a:avLst/>
          </a:prstGeom>
        </p:spPr>
        <p:txBody>
          <a:bodyPr vert="horz" lIns="0" tIns="0" rIns="0" bIns="0" rtlCol="0">
            <a:noAutofit/>
          </a:bodyPr>
          <a:lstStyle/>
          <a:p>
            <a:pPr lvl="0"/>
            <a:r>
              <a:rPr lang="en-US" dirty="0"/>
              <a:t>Heading 1</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sp>
        <p:nvSpPr>
          <p:cNvPr id="4" name="Slide Number">
            <a:extLst>
              <a:ext uri="{FF2B5EF4-FFF2-40B4-BE49-F238E27FC236}">
                <a16:creationId xmlns:a16="http://schemas.microsoft.com/office/drawing/2014/main" id="{0FEBC0D3-F401-1FE4-99A1-F6A67D29008E}"/>
              </a:ext>
            </a:extLst>
          </p:cNvPr>
          <p:cNvSpPr txBox="1">
            <a:spLocks/>
          </p:cNvSpPr>
          <p:nvPr userDrawn="1"/>
        </p:nvSpPr>
        <p:spPr>
          <a:xfrm>
            <a:off x="11264898" y="6489700"/>
            <a:ext cx="422275" cy="144000"/>
          </a:xfrm>
          <a:prstGeom prst="rect">
            <a:avLst/>
          </a:prstGeom>
        </p:spPr>
        <p:txBody>
          <a:bodyPr vert="horz" lIns="0" tIns="0" rIns="0" bIns="0" rtlCol="0" anchor="t"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fld id="{1EB3E933-86C0-47F6-80AD-9BD2E02DC2F5}" type="slidenum">
              <a:rPr lang="en-US" smtClean="0"/>
              <a:pPr/>
              <a:t>‹#›</a:t>
            </a:fld>
            <a:endParaRPr lang="en-US"/>
          </a:p>
        </p:txBody>
      </p:sp>
      <p:sp>
        <p:nvSpPr>
          <p:cNvPr id="7" name="Footer">
            <a:extLst>
              <a:ext uri="{FF2B5EF4-FFF2-40B4-BE49-F238E27FC236}">
                <a16:creationId xmlns:a16="http://schemas.microsoft.com/office/drawing/2014/main" id="{83107131-4F95-A739-4A47-B3C7BC010618}"/>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t>Confidential &amp; Proprietary | © </a:t>
            </a:r>
            <a:fld id="{B8D45F1B-0648-43CA-A6E6-709CCB4BED6B}" type="datetimeyyyy">
              <a:rPr lang="en-US" smtClean="0"/>
              <a:t>2025</a:t>
            </a:fld>
            <a:r>
              <a:rPr lang="en-US" dirty="0"/>
              <a:t> CBRE, Inc.</a:t>
            </a:r>
          </a:p>
        </p:txBody>
      </p:sp>
    </p:spTree>
    <p:extLst>
      <p:ext uri="{BB962C8B-B14F-4D97-AF65-F5344CB8AC3E}">
        <p14:creationId xmlns:p14="http://schemas.microsoft.com/office/powerpoint/2010/main" val="42794003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4908" r:id="rId6"/>
    <p:sldLayoutId id="2147484909" r:id="rId7"/>
    <p:sldLayoutId id="2147484907" r:id="rId8"/>
    <p:sldLayoutId id="2147484910"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6" r:id="rId18"/>
    <p:sldLayoutId id="2147483673" r:id="rId19"/>
    <p:sldLayoutId id="2147483678" r:id="rId20"/>
    <p:sldLayoutId id="2147483679" r:id="rId21"/>
    <p:sldLayoutId id="2147483680" r:id="rId22"/>
    <p:sldLayoutId id="2147483681" r:id="rId23"/>
    <p:sldLayoutId id="2147483683" r:id="rId24"/>
    <p:sldLayoutId id="2147483685" r:id="rId25"/>
    <p:sldLayoutId id="2147483686" r:id="rId26"/>
    <p:sldLayoutId id="2147484911"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4913" r:id="rId36"/>
    <p:sldLayoutId id="2147484914" r:id="rId37"/>
    <p:sldLayoutId id="2147484915" r:id="rId38"/>
    <p:sldLayoutId id="2147484916" r:id="rId39"/>
  </p:sldLayoutIdLst>
  <p:hf sldNum="0" hdr="0" ft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p:titleStyle>
    <p:bodyStyle>
      <a:lvl1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1pPr>
      <a:lvl2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2pPr>
      <a:lvl3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3pPr>
      <a:lvl4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4pPr>
      <a:lvl5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8pPr>
      <a:lvl9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9pPr>
    </p:bodyStyle>
    <p:otherStyle>
      <a:lvl1pPr marL="0" indent="0" algn="l" defTabSz="914400" rtl="0" eaLnBrk="1" latinLnBrk="0" hangingPunct="1">
        <a:lnSpc>
          <a:spcPct val="100000"/>
        </a:lnSpc>
        <a:spcBef>
          <a:spcPts val="300"/>
        </a:spcBef>
        <a:spcAft>
          <a:spcPts val="0"/>
        </a:spcAft>
        <a:buFont typeface="Arial" panose="020B0604020202020204" pitchFamily="34" charset="0"/>
        <a:buNone/>
        <a:defRPr sz="12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0"/>
        </a:spcAft>
        <a:buFont typeface="Calibre" panose="020B0503030202060203" pitchFamily="34" charset="0"/>
        <a:buNone/>
        <a:defRPr sz="1000" kern="1200">
          <a:solidFill>
            <a:schemeClr val="tx1"/>
          </a:solidFill>
          <a:latin typeface="+mn-lt"/>
          <a:ea typeface="+mn-ea"/>
          <a:cs typeface="+mn-cs"/>
        </a:defRPr>
      </a:lvl2pPr>
      <a:lvl3pPr marL="108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3pPr>
      <a:lvl4pPr marL="216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4pPr>
      <a:lvl5pPr marL="324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0"/>
        </a:spcAft>
        <a:buFont typeface="Calibre" panose="020B0503030202060203" pitchFamily="34" charset="0"/>
        <a:buNone/>
        <a:defRPr lang="en-US" sz="900" kern="1200" dirty="0">
          <a:solidFill>
            <a:schemeClr val="tx1"/>
          </a:solidFill>
          <a:latin typeface="+mn-lt"/>
          <a:ea typeface="+mn-ea"/>
          <a:cs typeface="+mn-cs"/>
        </a:defRPr>
      </a:lvl6pPr>
      <a:lvl7pPr marL="108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7pPr>
      <a:lvl8pPr marL="216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8pPr>
      <a:lvl9pPr marL="324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17" userDrawn="1">
          <p15:clr>
            <a:srgbClr val="F26B43"/>
          </p15:clr>
        </p15:guide>
        <p15:guide id="4" pos="583" userDrawn="1">
          <p15:clr>
            <a:srgbClr val="F26B43"/>
          </p15:clr>
        </p15:guide>
        <p15:guide id="5" pos="640" userDrawn="1">
          <p15:clr>
            <a:srgbClr val="F26B43"/>
          </p15:clr>
        </p15:guide>
        <p15:guide id="6" pos="906" userDrawn="1">
          <p15:clr>
            <a:srgbClr val="F26B43"/>
          </p15:clr>
        </p15:guide>
        <p15:guide id="7" pos="963" userDrawn="1">
          <p15:clr>
            <a:srgbClr val="F26B43"/>
          </p15:clr>
        </p15:guide>
        <p15:guide id="8" pos="1229" userDrawn="1">
          <p15:clr>
            <a:srgbClr val="F26B43"/>
          </p15:clr>
        </p15:guide>
        <p15:guide id="9" pos="1285" userDrawn="1">
          <p15:clr>
            <a:srgbClr val="F26B43"/>
          </p15:clr>
        </p15:guide>
        <p15:guide id="10" pos="1552" userDrawn="1">
          <p15:clr>
            <a:srgbClr val="F26B43"/>
          </p15:clr>
        </p15:guide>
        <p15:guide id="11" pos="1608" userDrawn="1">
          <p15:clr>
            <a:srgbClr val="F26B43"/>
          </p15:clr>
        </p15:guide>
        <p15:guide id="12" pos="1874" userDrawn="1">
          <p15:clr>
            <a:srgbClr val="F26B43"/>
          </p15:clr>
        </p15:guide>
        <p15:guide id="13" pos="1931" userDrawn="1">
          <p15:clr>
            <a:srgbClr val="F26B43"/>
          </p15:clr>
        </p15:guide>
        <p15:guide id="14" pos="2197" userDrawn="1">
          <p15:clr>
            <a:srgbClr val="F26B43"/>
          </p15:clr>
        </p15:guide>
        <p15:guide id="15" pos="2254" userDrawn="1">
          <p15:clr>
            <a:srgbClr val="F26B43"/>
          </p15:clr>
        </p15:guide>
        <p15:guide id="16" pos="2520" userDrawn="1">
          <p15:clr>
            <a:srgbClr val="F26B43"/>
          </p15:clr>
        </p15:guide>
        <p15:guide id="17" pos="2577" userDrawn="1">
          <p15:clr>
            <a:srgbClr val="F26B43"/>
          </p15:clr>
        </p15:guide>
        <p15:guide id="18" pos="2843" userDrawn="1">
          <p15:clr>
            <a:srgbClr val="F26B43"/>
          </p15:clr>
        </p15:guide>
        <p15:guide id="19" pos="2899" userDrawn="1">
          <p15:clr>
            <a:srgbClr val="F26B43"/>
          </p15:clr>
        </p15:guide>
        <p15:guide id="20" pos="3166" userDrawn="1">
          <p15:clr>
            <a:srgbClr val="F26B43"/>
          </p15:clr>
        </p15:guide>
        <p15:guide id="21" pos="3222" userDrawn="1">
          <p15:clr>
            <a:srgbClr val="F26B43"/>
          </p15:clr>
        </p15:guide>
        <p15:guide id="22" pos="3488" userDrawn="1">
          <p15:clr>
            <a:srgbClr val="F26B43"/>
          </p15:clr>
        </p15:guide>
        <p15:guide id="23" pos="3545" userDrawn="1">
          <p15:clr>
            <a:srgbClr val="F26B43"/>
          </p15:clr>
        </p15:guide>
        <p15:guide id="24" pos="3811" userDrawn="1">
          <p15:clr>
            <a:srgbClr val="F26B43"/>
          </p15:clr>
        </p15:guide>
        <p15:guide id="25" pos="3868" userDrawn="1">
          <p15:clr>
            <a:srgbClr val="F26B43"/>
          </p15:clr>
        </p15:guide>
        <p15:guide id="26" pos="4134" userDrawn="1">
          <p15:clr>
            <a:srgbClr val="F26B43"/>
          </p15:clr>
        </p15:guide>
        <p15:guide id="27" pos="4191" userDrawn="1">
          <p15:clr>
            <a:srgbClr val="F26B43"/>
          </p15:clr>
        </p15:guide>
        <p15:guide id="28" pos="4457" userDrawn="1">
          <p15:clr>
            <a:srgbClr val="F26B43"/>
          </p15:clr>
        </p15:guide>
        <p15:guide id="29" pos="4513" userDrawn="1">
          <p15:clr>
            <a:srgbClr val="F26B43"/>
          </p15:clr>
        </p15:guide>
        <p15:guide id="30" pos="4780" userDrawn="1">
          <p15:clr>
            <a:srgbClr val="F26B43"/>
          </p15:clr>
        </p15:guide>
        <p15:guide id="31" pos="4836" userDrawn="1">
          <p15:clr>
            <a:srgbClr val="F26B43"/>
          </p15:clr>
        </p15:guide>
        <p15:guide id="32" pos="5102" userDrawn="1">
          <p15:clr>
            <a:srgbClr val="F26B43"/>
          </p15:clr>
        </p15:guide>
        <p15:guide id="33" pos="5159" userDrawn="1">
          <p15:clr>
            <a:srgbClr val="F26B43"/>
          </p15:clr>
        </p15:guide>
        <p15:guide id="34" pos="5425" userDrawn="1">
          <p15:clr>
            <a:srgbClr val="F26B43"/>
          </p15:clr>
        </p15:guide>
        <p15:guide id="35" pos="5482" userDrawn="1">
          <p15:clr>
            <a:srgbClr val="F26B43"/>
          </p15:clr>
        </p15:guide>
        <p15:guide id="36" pos="5748" userDrawn="1">
          <p15:clr>
            <a:srgbClr val="F26B43"/>
          </p15:clr>
        </p15:guide>
        <p15:guide id="37" pos="5805" userDrawn="1">
          <p15:clr>
            <a:srgbClr val="F26B43"/>
          </p15:clr>
        </p15:guide>
        <p15:guide id="38" pos="6071" userDrawn="1">
          <p15:clr>
            <a:srgbClr val="F26B43"/>
          </p15:clr>
        </p15:guide>
        <p15:guide id="39" pos="6127" userDrawn="1">
          <p15:clr>
            <a:srgbClr val="F26B43"/>
          </p15:clr>
        </p15:guide>
        <p15:guide id="40" pos="6394" userDrawn="1">
          <p15:clr>
            <a:srgbClr val="F26B43"/>
          </p15:clr>
        </p15:guide>
        <p15:guide id="41" pos="6450" userDrawn="1">
          <p15:clr>
            <a:srgbClr val="F26B43"/>
          </p15:clr>
        </p15:guide>
        <p15:guide id="42" pos="6716" userDrawn="1">
          <p15:clr>
            <a:srgbClr val="F26B43"/>
          </p15:clr>
        </p15:guide>
        <p15:guide id="43" pos="6773" userDrawn="1">
          <p15:clr>
            <a:srgbClr val="F26B43"/>
          </p15:clr>
        </p15:guide>
        <p15:guide id="44" pos="7039" userDrawn="1">
          <p15:clr>
            <a:srgbClr val="F26B43"/>
          </p15:clr>
        </p15:guide>
        <p15:guide id="45" pos="7096" userDrawn="1">
          <p15:clr>
            <a:srgbClr val="F26B43"/>
          </p15:clr>
        </p15:guide>
        <p15:guide id="46" pos="7362" userDrawn="1">
          <p15:clr>
            <a:srgbClr val="F26B43"/>
          </p15:clr>
        </p15:guide>
        <p15:guide id="49" orient="horz" pos="278" userDrawn="1">
          <p15:clr>
            <a:srgbClr val="F26B43"/>
          </p15:clr>
        </p15:guide>
        <p15:guide id="50" orient="horz" pos="550" userDrawn="1">
          <p15:clr>
            <a:srgbClr val="F26B43"/>
          </p15:clr>
        </p15:guide>
        <p15:guide id="51" orient="horz" pos="618" userDrawn="1">
          <p15:clr>
            <a:srgbClr val="F26B43"/>
          </p15:clr>
        </p15:guide>
        <p15:guide id="52" orient="horz" pos="935" userDrawn="1">
          <p15:clr>
            <a:srgbClr val="F26B43"/>
          </p15:clr>
        </p15:guide>
        <p15:guide id="53" orient="horz" pos="1003" userDrawn="1">
          <p15:clr>
            <a:srgbClr val="F26B43"/>
          </p15:clr>
        </p15:guide>
        <p15:guide id="54" orient="horz" pos="1344" userDrawn="1">
          <p15:clr>
            <a:srgbClr val="F26B43"/>
          </p15:clr>
        </p15:guide>
        <p15:guide id="56" orient="horz" pos="1412" userDrawn="1">
          <p15:clr>
            <a:srgbClr val="F26B43"/>
          </p15:clr>
        </p15:guide>
        <p15:guide id="57" orient="horz" pos="1729" userDrawn="1">
          <p15:clr>
            <a:srgbClr val="F26B43"/>
          </p15:clr>
        </p15:guide>
        <p15:guide id="58" orient="horz" pos="1797" userDrawn="1">
          <p15:clr>
            <a:srgbClr val="F26B43"/>
          </p15:clr>
        </p15:guide>
        <p15:guide id="59" orient="horz" pos="2115" userDrawn="1">
          <p15:clr>
            <a:srgbClr val="F26B43"/>
          </p15:clr>
        </p15:guide>
        <p15:guide id="60" orient="horz" pos="2523" userDrawn="1">
          <p15:clr>
            <a:srgbClr val="F26B43"/>
          </p15:clr>
        </p15:guide>
        <p15:guide id="61" orient="horz" pos="2183" userDrawn="1">
          <p15:clr>
            <a:srgbClr val="F26B43"/>
          </p15:clr>
        </p15:guide>
        <p15:guide id="63" orient="horz" pos="2591" userDrawn="1">
          <p15:clr>
            <a:srgbClr val="F26B43"/>
          </p15:clr>
        </p15:guide>
        <p15:guide id="65" orient="horz" pos="4088" userDrawn="1">
          <p15:clr>
            <a:srgbClr val="F26B43"/>
          </p15:clr>
        </p15:guide>
        <p15:guide id="66" orient="horz" pos="2908" userDrawn="1">
          <p15:clr>
            <a:srgbClr val="F26B43"/>
          </p15:clr>
        </p15:guide>
        <p15:guide id="67" orient="horz" pos="2976" userDrawn="1">
          <p15:clr>
            <a:srgbClr val="F26B43"/>
          </p15:clr>
        </p15:guide>
        <p15:guide id="68" orient="horz" pos="3294" userDrawn="1">
          <p15:clr>
            <a:srgbClr val="F26B43"/>
          </p15:clr>
        </p15:guide>
        <p15:guide id="69" orient="horz" pos="3362" userDrawn="1">
          <p15:clr>
            <a:srgbClr val="F26B43"/>
          </p15:clr>
        </p15:guide>
        <p15:guide id="70" orient="horz" pos="3702" userDrawn="1">
          <p15:clr>
            <a:srgbClr val="F26B43"/>
          </p15:clr>
        </p15:guide>
        <p15:guide id="71" orient="horz" pos="3765" userDrawn="1">
          <p15:clr>
            <a:srgbClr val="F26B43"/>
          </p15:clr>
        </p15:guide>
        <p15:guide id="72" orient="horz" pos="4025" userDrawn="1">
          <p15:clr>
            <a:srgbClr val="F26B43"/>
          </p15:clr>
        </p15:guide>
        <p15:guide id="73"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1.png"/><Relationship Id="rId9" Type="http://schemas.openxmlformats.org/officeDocument/2006/relationships/image" Target="../media/image60.png"/><Relationship Id="rId14" Type="http://schemas.openxmlformats.org/officeDocument/2006/relationships/image" Target="../media/image65.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73.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7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1.png"/><Relationship Id="rId18" Type="http://schemas.openxmlformats.org/officeDocument/2006/relationships/image" Target="../media/image46.svg"/><Relationship Id="rId3" Type="http://schemas.openxmlformats.org/officeDocument/2006/relationships/image" Target="../media/image79.png"/><Relationship Id="rId21" Type="http://schemas.openxmlformats.org/officeDocument/2006/relationships/image" Target="../media/image83.png"/><Relationship Id="rId7" Type="http://schemas.openxmlformats.org/officeDocument/2006/relationships/image" Target="../media/image49.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image" Target="../media/image78.png"/><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0.xml"/><Relationship Id="rId6" Type="http://schemas.openxmlformats.org/officeDocument/2006/relationships/image" Target="../media/image82.png"/><Relationship Id="rId11" Type="http://schemas.openxmlformats.org/officeDocument/2006/relationships/image" Target="../media/image34.png"/><Relationship Id="rId5" Type="http://schemas.openxmlformats.org/officeDocument/2006/relationships/image" Target="../media/image81.png"/><Relationship Id="rId15" Type="http://schemas.openxmlformats.org/officeDocument/2006/relationships/image" Target="../media/image43.png"/><Relationship Id="rId23" Type="http://schemas.openxmlformats.org/officeDocument/2006/relationships/image" Target="../media/image85.jpeg"/><Relationship Id="rId10" Type="http://schemas.openxmlformats.org/officeDocument/2006/relationships/image" Target="../media/image42.svg"/><Relationship Id="rId19" Type="http://schemas.openxmlformats.org/officeDocument/2006/relationships/image" Target="../media/image47.png"/><Relationship Id="rId4" Type="http://schemas.openxmlformats.org/officeDocument/2006/relationships/image" Target="../media/image80.pn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84.jpeg"/></Relationships>
</file>

<file path=ppt/slides/_rels/slide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88.png"/><Relationship Id="rId12" Type="http://schemas.openxmlformats.org/officeDocument/2006/relationships/image" Target="../media/image90.svg"/><Relationship Id="rId2" Type="http://schemas.openxmlformats.org/officeDocument/2006/relationships/image" Target="../media/image87.png"/><Relationship Id="rId1" Type="http://schemas.openxmlformats.org/officeDocument/2006/relationships/slideLayout" Target="../slideLayouts/slideLayout27.xml"/><Relationship Id="rId6" Type="http://schemas.openxmlformats.org/officeDocument/2006/relationships/image" Target="../media/image59.sv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88.png"/><Relationship Id="rId12" Type="http://schemas.openxmlformats.org/officeDocument/2006/relationships/image" Target="../media/image90.svg"/><Relationship Id="rId2" Type="http://schemas.openxmlformats.org/officeDocument/2006/relationships/image" Target="../media/image91.png"/><Relationship Id="rId1" Type="http://schemas.openxmlformats.org/officeDocument/2006/relationships/slideLayout" Target="../slideLayouts/slideLayout27.xml"/><Relationship Id="rId6" Type="http://schemas.openxmlformats.org/officeDocument/2006/relationships/image" Target="../media/image59.sv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5.svg"/><Relationship Id="rId3" Type="http://schemas.openxmlformats.org/officeDocument/2006/relationships/image" Target="../media/image92.png"/><Relationship Id="rId21" Type="http://schemas.openxmlformats.org/officeDocument/2006/relationships/image" Target="../media/image45.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4.png"/><Relationship Id="rId2" Type="http://schemas.openxmlformats.org/officeDocument/2006/relationships/notesSlide" Target="../notesSlides/notesSlide4.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39.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06.svg"/><Relationship Id="rId5" Type="http://schemas.openxmlformats.org/officeDocument/2006/relationships/image" Target="../media/image94.png"/><Relationship Id="rId15" Type="http://schemas.openxmlformats.org/officeDocument/2006/relationships/image" Target="../media/image34.png"/><Relationship Id="rId23" Type="http://schemas.openxmlformats.org/officeDocument/2006/relationships/image" Target="../media/image66.png"/><Relationship Id="rId10" Type="http://schemas.openxmlformats.org/officeDocument/2006/relationships/image" Target="../media/image99.png"/><Relationship Id="rId19"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3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s>
</file>

<file path=ppt/slides/_rels/slide20.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107.png"/><Relationship Id="rId26" Type="http://schemas.openxmlformats.org/officeDocument/2006/relationships/image" Target="../media/image115.png"/><Relationship Id="rId3" Type="http://schemas.openxmlformats.org/officeDocument/2006/relationships/image" Target="../media/image97.png"/><Relationship Id="rId21" Type="http://schemas.openxmlformats.org/officeDocument/2006/relationships/image" Target="../media/image110.png"/><Relationship Id="rId7" Type="http://schemas.openxmlformats.org/officeDocument/2006/relationships/image" Target="../media/image103.svg"/><Relationship Id="rId12" Type="http://schemas.openxmlformats.org/officeDocument/2006/relationships/image" Target="../media/image43.png"/><Relationship Id="rId17" Type="http://schemas.openxmlformats.org/officeDocument/2006/relationships/image" Target="../media/image106.svg"/><Relationship Id="rId25" Type="http://schemas.openxmlformats.org/officeDocument/2006/relationships/image" Target="../media/image114.png"/><Relationship Id="rId33" Type="http://schemas.openxmlformats.org/officeDocument/2006/relationships/image" Target="../media/image122.pn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109.png"/><Relationship Id="rId29" Type="http://schemas.openxmlformats.org/officeDocument/2006/relationships/image" Target="../media/image118.png"/><Relationship Id="rId1" Type="http://schemas.openxmlformats.org/officeDocument/2006/relationships/slideLayout" Target="../slideLayouts/slideLayout39.xml"/><Relationship Id="rId6" Type="http://schemas.openxmlformats.org/officeDocument/2006/relationships/image" Target="../media/image102.png"/><Relationship Id="rId11" Type="http://schemas.openxmlformats.org/officeDocument/2006/relationships/image" Target="../media/image105.svg"/><Relationship Id="rId24" Type="http://schemas.openxmlformats.org/officeDocument/2006/relationships/image" Target="../media/image113.png"/><Relationship Id="rId32" Type="http://schemas.openxmlformats.org/officeDocument/2006/relationships/image" Target="../media/image121.png"/><Relationship Id="rId5" Type="http://schemas.openxmlformats.org/officeDocument/2006/relationships/image" Target="../media/image100.png"/><Relationship Id="rId15" Type="http://schemas.openxmlformats.org/officeDocument/2006/relationships/image" Target="../media/image46.svg"/><Relationship Id="rId23" Type="http://schemas.openxmlformats.org/officeDocument/2006/relationships/image" Target="../media/image112.png"/><Relationship Id="rId28"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08.jpeg"/><Relationship Id="rId31" Type="http://schemas.openxmlformats.org/officeDocument/2006/relationships/image" Target="../media/image120.png"/><Relationship Id="rId4" Type="http://schemas.openxmlformats.org/officeDocument/2006/relationships/image" Target="../media/image98.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66.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46.svg"/><Relationship Id="rId2" Type="http://schemas.openxmlformats.org/officeDocument/2006/relationships/notesSlide" Target="../notesSlides/notesSlide6.xml"/><Relationship Id="rId16" Type="http://schemas.openxmlformats.org/officeDocument/2006/relationships/image" Target="../media/image124.JPEG"/><Relationship Id="rId1" Type="http://schemas.openxmlformats.org/officeDocument/2006/relationships/slideLayout" Target="../slideLayouts/slideLayout39.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123.png"/><Relationship Id="rId10" Type="http://schemas.openxmlformats.org/officeDocument/2006/relationships/image" Target="../media/image44.svg"/><Relationship Id="rId4" Type="http://schemas.openxmlformats.org/officeDocument/2006/relationships/image" Target="../media/image103.svg"/><Relationship Id="rId9" Type="http://schemas.openxmlformats.org/officeDocument/2006/relationships/image" Target="../media/image43.png"/><Relationship Id="rId14" Type="http://schemas.openxmlformats.org/officeDocument/2006/relationships/image" Target="../media/image106.sv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mailto:kotrasrikar@gmail.com"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4.svg"/><Relationship Id="rId3" Type="http://schemas.openxmlformats.org/officeDocument/2006/relationships/image" Target="../media/image29.png"/><Relationship Id="rId7" Type="http://schemas.openxmlformats.org/officeDocument/2006/relationships/image" Target="../media/image33.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1.xml"/><Relationship Id="rId16" Type="http://schemas.openxmlformats.org/officeDocument/2006/relationships/image" Target="../media/image27.png"/><Relationship Id="rId1" Type="http://schemas.openxmlformats.org/officeDocument/2006/relationships/slideLayout" Target="../slideLayouts/slideLayout37.xml"/><Relationship Id="rId6" Type="http://schemas.openxmlformats.org/officeDocument/2006/relationships/image" Target="../media/image32.png"/><Relationship Id="rId11" Type="http://schemas.openxmlformats.org/officeDocument/2006/relationships/image" Target="../media/image22.svg"/><Relationship Id="rId5" Type="http://schemas.openxmlformats.org/officeDocument/2006/relationships/image" Target="../media/image31.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svg"/><Relationship Id="rId1" Type="http://schemas.openxmlformats.org/officeDocument/2006/relationships/slideLayout" Target="../slideLayouts/slideLayout37.xml"/><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image" Target="../media/image38.png"/><Relationship Id="rId15" Type="http://schemas.openxmlformats.org/officeDocument/2006/relationships/image" Target="../media/image25.png"/><Relationship Id="rId10" Type="http://schemas.openxmlformats.org/officeDocument/2006/relationships/image" Target="../media/image40.svg"/><Relationship Id="rId19" Type="http://schemas.openxmlformats.org/officeDocument/2006/relationships/image" Target="../media/image41.jpeg"/><Relationship Id="rId4" Type="http://schemas.openxmlformats.org/officeDocument/2006/relationships/image" Target="../media/image37.png"/><Relationship Id="rId9" Type="http://schemas.openxmlformats.org/officeDocument/2006/relationships/image" Target="../media/image34.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4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46.sv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4.png"/><Relationship Id="rId10" Type="http://schemas.openxmlformats.org/officeDocument/2006/relationships/image" Target="../media/image44.svg"/><Relationship Id="rId4" Type="http://schemas.openxmlformats.org/officeDocument/2006/relationships/image" Target="../media/image42.svg"/><Relationship Id="rId9" Type="http://schemas.openxmlformats.org/officeDocument/2006/relationships/image" Target="../media/image43.png"/><Relationship Id="rId14" Type="http://schemas.openxmlformats.org/officeDocument/2006/relationships/image" Target="../media/image48.sv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50.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47.png"/><Relationship Id="rId2" Type="http://schemas.openxmlformats.org/officeDocument/2006/relationships/image" Target="../media/image49.png"/><Relationship Id="rId16" Type="http://schemas.openxmlformats.org/officeDocument/2006/relationships/image" Target="../media/image46.svg"/><Relationship Id="rId1" Type="http://schemas.openxmlformats.org/officeDocument/2006/relationships/slideLayout" Target="../slideLayouts/slideLayout35.xml"/><Relationship Id="rId6" Type="http://schemas.openxmlformats.org/officeDocument/2006/relationships/image" Target="../media/image53.png"/><Relationship Id="rId11" Type="http://schemas.openxmlformats.org/officeDocument/2006/relationships/image" Target="../media/image21.png"/><Relationship Id="rId5" Type="http://schemas.openxmlformats.org/officeDocument/2006/relationships/image" Target="../media/image52.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51.jpeg"/><Relationship Id="rId9" Type="http://schemas.openxmlformats.org/officeDocument/2006/relationships/image" Target="../media/image34.png"/><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65.svg"/></Relationships>
</file>

<file path=ppt/slides/_rels/slide9.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68.png"/><Relationship Id="rId16" Type="http://schemas.openxmlformats.org/officeDocument/2006/relationships/image" Target="../media/image67.svg"/><Relationship Id="rId1" Type="http://schemas.openxmlformats.org/officeDocument/2006/relationships/slideLayout" Target="../slideLayouts/slideLayout2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a:extLst>
              <a:ext uri="{FF2B5EF4-FFF2-40B4-BE49-F238E27FC236}">
                <a16:creationId xmlns:a16="http://schemas.microsoft.com/office/drawing/2014/main" id="{BAAFAAAB-182C-3AFA-7E5B-A4B5EE8CAD0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8" b="58"/>
          <a:stretch/>
        </p:blipFill>
        <p:spPr/>
      </p:pic>
      <p:sp>
        <p:nvSpPr>
          <p:cNvPr id="6" name="Subtitle 5">
            <a:extLst>
              <a:ext uri="{FF2B5EF4-FFF2-40B4-BE49-F238E27FC236}">
                <a16:creationId xmlns:a16="http://schemas.microsoft.com/office/drawing/2014/main" id="{5D860B87-AF44-CADB-F2DA-0E62177E0467}"/>
              </a:ext>
            </a:extLst>
          </p:cNvPr>
          <p:cNvSpPr>
            <a:spLocks noGrp="1"/>
          </p:cNvSpPr>
          <p:nvPr>
            <p:ph type="subTitle" idx="1"/>
          </p:nvPr>
        </p:nvSpPr>
        <p:spPr/>
        <p:txBody>
          <a:bodyPr/>
          <a:lstStyle/>
          <a:p>
            <a:r>
              <a:rPr lang="en-US" dirty="0">
                <a:latin typeface="+mj-lt"/>
              </a:rPr>
              <a:t>Srikar </a:t>
            </a:r>
            <a:r>
              <a:rPr lang="en-US" dirty="0" err="1">
                <a:latin typeface="+mj-lt"/>
              </a:rPr>
              <a:t>Kotra</a:t>
            </a:r>
            <a:endParaRPr lang="en-US" dirty="0">
              <a:latin typeface="+mj-lt"/>
            </a:endParaRPr>
          </a:p>
        </p:txBody>
      </p:sp>
      <p:sp>
        <p:nvSpPr>
          <p:cNvPr id="21" name="Title 20">
            <a:extLst>
              <a:ext uri="{FF2B5EF4-FFF2-40B4-BE49-F238E27FC236}">
                <a16:creationId xmlns:a16="http://schemas.microsoft.com/office/drawing/2014/main" id="{F9977D6B-418C-9972-5602-E77A41DD7429}"/>
              </a:ext>
            </a:extLst>
          </p:cNvPr>
          <p:cNvSpPr>
            <a:spLocks noGrp="1"/>
          </p:cNvSpPr>
          <p:nvPr>
            <p:ph type="title"/>
          </p:nvPr>
        </p:nvSpPr>
        <p:spPr/>
        <p:txBody>
          <a:bodyPr/>
          <a:lstStyle/>
          <a:p>
            <a:r>
              <a:rPr lang="en-US" dirty="0"/>
              <a:t>Software  Engineering Internship</a:t>
            </a:r>
          </a:p>
        </p:txBody>
      </p:sp>
      <p:sp>
        <p:nvSpPr>
          <p:cNvPr id="5" name="TextBox 4">
            <a:extLst>
              <a:ext uri="{FF2B5EF4-FFF2-40B4-BE49-F238E27FC236}">
                <a16:creationId xmlns:a16="http://schemas.microsoft.com/office/drawing/2014/main" id="{47CB86F7-D943-5FE9-1936-56BDC932DAB8}"/>
              </a:ext>
            </a:extLst>
          </p:cNvPr>
          <p:cNvSpPr txBox="1"/>
          <p:nvPr/>
        </p:nvSpPr>
        <p:spPr>
          <a:xfrm>
            <a:off x="-642796" y="887240"/>
            <a:ext cx="0" cy="0"/>
          </a:xfrm>
          <a:prstGeom prst="rect">
            <a:avLst/>
          </a:prstGeom>
          <a:noFill/>
        </p:spPr>
        <p:txBody>
          <a:bodyPr wrap="none" lIns="0" tIns="0" rIns="0" bIns="0" rtlCol="0">
            <a:noAutofit/>
          </a:bodyPr>
          <a:lstStyle/>
          <a:p>
            <a:pPr algn="l"/>
            <a:endParaRPr lang="en-US" dirty="0" err="1">
              <a:latin typeface="+mj-lt"/>
            </a:endParaRPr>
          </a:p>
        </p:txBody>
      </p:sp>
      <p:sp>
        <p:nvSpPr>
          <p:cNvPr id="7" name="TextBox 6">
            <a:extLst>
              <a:ext uri="{FF2B5EF4-FFF2-40B4-BE49-F238E27FC236}">
                <a16:creationId xmlns:a16="http://schemas.microsoft.com/office/drawing/2014/main" id="{9C57C912-11AF-FBE4-429E-8C846E6F8DF3}"/>
              </a:ext>
            </a:extLst>
          </p:cNvPr>
          <p:cNvSpPr txBox="1"/>
          <p:nvPr/>
        </p:nvSpPr>
        <p:spPr>
          <a:xfrm>
            <a:off x="-525101" y="434566"/>
            <a:ext cx="0" cy="0"/>
          </a:xfrm>
          <a:prstGeom prst="rect">
            <a:avLst/>
          </a:prstGeom>
          <a:noFill/>
        </p:spPr>
        <p:txBody>
          <a:bodyPr wrap="none" lIns="0" tIns="0" rIns="0" bIns="0" rtlCol="0">
            <a:noAutofit/>
          </a:bodyPr>
          <a:lstStyle/>
          <a:p>
            <a:pPr algn="l"/>
            <a:endParaRPr lang="en-US" dirty="0" err="1">
              <a:latin typeface="+mj-lt"/>
            </a:endParaRPr>
          </a:p>
        </p:txBody>
      </p:sp>
    </p:spTree>
    <p:extLst>
      <p:ext uri="{BB962C8B-B14F-4D97-AF65-F5344CB8AC3E}">
        <p14:creationId xmlns:p14="http://schemas.microsoft.com/office/powerpoint/2010/main" val="172903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E76F4-BDCA-DAA7-9CDC-E4BA14B54BCA}"/>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D1E0F295-E119-4706-CC65-A1CCE307CDBD}"/>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5786587D-3B7B-6DAA-9C3E-C1061CC488E9}"/>
              </a:ext>
            </a:extLst>
          </p:cNvPr>
          <p:cNvPicPr>
            <a:picLocks noChangeAspect="1"/>
          </p:cNvPicPr>
          <p:nvPr/>
        </p:nvPicPr>
        <p:blipFill>
          <a:blip r:embed="rId2"/>
          <a:srcRect t="5418" r="1" b="4221"/>
          <a:stretch>
            <a:fillRect/>
          </a:stretch>
        </p:blipFill>
        <p:spPr>
          <a:xfrm>
            <a:off x="533400" y="2404533"/>
            <a:ext cx="2449228" cy="1842567"/>
          </a:xfrm>
          <a:prstGeom prst="rect">
            <a:avLst/>
          </a:prstGeom>
          <a:noFill/>
          <a:effectLst>
            <a:outerShdw blurRad="63500" algn="ctr" rotWithShape="0">
              <a:srgbClr val="000000">
                <a:alpha val="20000"/>
              </a:srgbClr>
            </a:outerShdw>
          </a:effectLst>
        </p:spPr>
      </p:pic>
      <p:pic>
        <p:nvPicPr>
          <p:cNvPr id="7" name="Picture 6">
            <a:extLst>
              <a:ext uri="{FF2B5EF4-FFF2-40B4-BE49-F238E27FC236}">
                <a16:creationId xmlns:a16="http://schemas.microsoft.com/office/drawing/2014/main" id="{EDE35D6A-D482-841B-DB5C-7BAC45A02E25}"/>
              </a:ext>
            </a:extLst>
          </p:cNvPr>
          <p:cNvPicPr>
            <a:picLocks noChangeAspect="1"/>
          </p:cNvPicPr>
          <p:nvPr/>
        </p:nvPicPr>
        <p:blipFill>
          <a:blip r:embed="rId3"/>
          <a:stretch>
            <a:fillRect/>
          </a:stretch>
        </p:blipFill>
        <p:spPr>
          <a:xfrm>
            <a:off x="9209371" y="2404532"/>
            <a:ext cx="2632320" cy="1842567"/>
          </a:xfrm>
          <a:prstGeom prst="rect">
            <a:avLst/>
          </a:prstGeom>
        </p:spPr>
      </p:pic>
      <p:sp>
        <p:nvSpPr>
          <p:cNvPr id="8" name="Rectangle 7">
            <a:extLst>
              <a:ext uri="{FF2B5EF4-FFF2-40B4-BE49-F238E27FC236}">
                <a16:creationId xmlns:a16="http://schemas.microsoft.com/office/drawing/2014/main" id="{FE982C14-D87C-9E61-78AC-22D88BA42479}"/>
              </a:ext>
            </a:extLst>
          </p:cNvPr>
          <p:cNvSpPr/>
          <p:nvPr/>
        </p:nvSpPr>
        <p:spPr>
          <a:xfrm>
            <a:off x="474852" y="745067"/>
            <a:ext cx="11717148" cy="5579533"/>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71D67FCC-D432-0F82-005A-53590403E317}"/>
              </a:ext>
            </a:extLst>
          </p:cNvPr>
          <p:cNvPicPr>
            <a:picLocks noChangeAspect="1"/>
          </p:cNvPicPr>
          <p:nvPr/>
        </p:nvPicPr>
        <p:blipFill>
          <a:blip r:embed="rId4"/>
          <a:stretch>
            <a:fillRect/>
          </a:stretch>
        </p:blipFill>
        <p:spPr>
          <a:xfrm>
            <a:off x="2571750" y="1176337"/>
            <a:ext cx="7048500" cy="4505325"/>
          </a:xfrm>
          <a:prstGeom prst="rect">
            <a:avLst/>
          </a:prstGeom>
        </p:spPr>
      </p:pic>
      <p:sp>
        <p:nvSpPr>
          <p:cNvPr id="11" name="Text Placeholder 3">
            <a:extLst>
              <a:ext uri="{FF2B5EF4-FFF2-40B4-BE49-F238E27FC236}">
                <a16:creationId xmlns:a16="http://schemas.microsoft.com/office/drawing/2014/main" id="{38F59C6B-AF27-B1D3-0D80-D22BF1017E31}"/>
              </a:ext>
            </a:extLst>
          </p:cNvPr>
          <p:cNvSpPr txBox="1">
            <a:spLocks/>
          </p:cNvSpPr>
          <p:nvPr/>
        </p:nvSpPr>
        <p:spPr>
          <a:xfrm>
            <a:off x="4442621" y="5973233"/>
            <a:ext cx="3321312" cy="70273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1pPr>
            <a:lvl2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2pPr>
            <a:lvl3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3pPr>
            <a:lvl4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4pPr>
            <a:lvl5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8pPr>
            <a:lvl9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9pPr>
          </a:lstStyle>
          <a:p>
            <a:r>
              <a:rPr lang="en-US" sz="1400" dirty="0">
                <a:latin typeface="+mj-lt"/>
              </a:rPr>
              <a:t>Developer: Why did I get an error after almost 500 successful responses out of blue?</a:t>
            </a:r>
          </a:p>
        </p:txBody>
      </p:sp>
      <p:sp>
        <p:nvSpPr>
          <p:cNvPr id="12" name="Text Placeholder 4">
            <a:extLst>
              <a:ext uri="{FF2B5EF4-FFF2-40B4-BE49-F238E27FC236}">
                <a16:creationId xmlns:a16="http://schemas.microsoft.com/office/drawing/2014/main" id="{9D46E951-9AAB-10D2-B2F3-34D7AF454BE0}"/>
              </a:ext>
            </a:extLst>
          </p:cNvPr>
          <p:cNvSpPr txBox="1">
            <a:spLocks/>
          </p:cNvSpPr>
          <p:nvPr/>
        </p:nvSpPr>
        <p:spPr>
          <a:xfrm>
            <a:off x="3285068" y="6283333"/>
            <a:ext cx="6335182" cy="483121"/>
          </a:xfrm>
          <a:prstGeom prst="rect">
            <a:avLst/>
          </a:prstGeom>
        </p:spPr>
        <p:txBody>
          <a:bodyPr vert="horz" lIns="0" tIns="0" rIns="0" bIns="0" rtlCol="0" anchor="b" anchorCtr="0">
            <a:normAutofit/>
          </a:bodyPr>
          <a:lstStyle>
            <a:lvl1pPr marL="0" indent="0" algn="l"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1pPr>
            <a:lvl2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2pPr>
            <a:lvl3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3pPr>
            <a:lvl4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4pPr>
            <a:lvl5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5pPr>
            <a:lvl6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6pPr>
            <a:lvl7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7pPr>
            <a:lvl8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8pPr>
            <a:lvl9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9pPr>
          </a:lstStyle>
          <a:p>
            <a:r>
              <a:rPr lang="en-US" sz="1200" dirty="0">
                <a:latin typeface="+mj-lt"/>
              </a:rPr>
              <a:t>Note: Since traces are sorted by time, a line of same color shows that the error hasn’t been resolved.</a:t>
            </a:r>
          </a:p>
        </p:txBody>
      </p:sp>
      <p:sp>
        <p:nvSpPr>
          <p:cNvPr id="13" name="Rectangle 12">
            <a:extLst>
              <a:ext uri="{FF2B5EF4-FFF2-40B4-BE49-F238E27FC236}">
                <a16:creationId xmlns:a16="http://schemas.microsoft.com/office/drawing/2014/main" id="{770D1C7B-F395-A1D4-9689-A17B07527EF1}"/>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4" name="Group 13">
            <a:extLst>
              <a:ext uri="{FF2B5EF4-FFF2-40B4-BE49-F238E27FC236}">
                <a16:creationId xmlns:a16="http://schemas.microsoft.com/office/drawing/2014/main" id="{093CC356-60EC-7F98-E70C-167A5AA2CFC3}"/>
              </a:ext>
            </a:extLst>
          </p:cNvPr>
          <p:cNvGrpSpPr/>
          <p:nvPr/>
        </p:nvGrpSpPr>
        <p:grpSpPr>
          <a:xfrm>
            <a:off x="18117" y="111656"/>
            <a:ext cx="446903" cy="2209269"/>
            <a:chOff x="-8364" y="114052"/>
            <a:chExt cx="516883" cy="3136051"/>
          </a:xfrm>
          <a:solidFill>
            <a:schemeClr val="accent1">
              <a:lumMod val="50000"/>
            </a:schemeClr>
          </a:solidFill>
        </p:grpSpPr>
        <p:pic>
          <p:nvPicPr>
            <p:cNvPr id="15" name="Graphic 14" descr="House">
              <a:extLst>
                <a:ext uri="{FF2B5EF4-FFF2-40B4-BE49-F238E27FC236}">
                  <a16:creationId xmlns:a16="http://schemas.microsoft.com/office/drawing/2014/main" id="{85C6291D-E171-F55C-3841-A0DE80108B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0A6AF018-0B29-6D07-3BCA-2C8303FE1B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4F28DAE6-9D53-4332-1F37-6D4ED877AC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C472AAFB-520E-23FC-6A98-D9CEED91B3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9E881EE9-B773-B4BC-01BB-F55A7C041D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3D1A1E46-C6C8-CF4A-EE54-B056A0A116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29063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0CCF-7773-CCED-9FF7-25809D24545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977A7EA-DBED-2477-CF15-146CE648C5D2}"/>
              </a:ext>
            </a:extLst>
          </p:cNvPr>
          <p:cNvPicPr>
            <a:picLocks noChangeAspect="1"/>
          </p:cNvPicPr>
          <p:nvPr/>
        </p:nvPicPr>
        <p:blipFill>
          <a:blip r:embed="rId2"/>
          <a:stretch>
            <a:fillRect/>
          </a:stretch>
        </p:blipFill>
        <p:spPr>
          <a:xfrm>
            <a:off x="740229" y="982698"/>
            <a:ext cx="5035203" cy="4935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4" name="Picture 13">
            <a:extLst>
              <a:ext uri="{FF2B5EF4-FFF2-40B4-BE49-F238E27FC236}">
                <a16:creationId xmlns:a16="http://schemas.microsoft.com/office/drawing/2014/main" id="{CDAB8353-68B7-87FA-3D09-F394D7ECAEAC}"/>
              </a:ext>
            </a:extLst>
          </p:cNvPr>
          <p:cNvPicPr>
            <a:picLocks noChangeAspect="1"/>
          </p:cNvPicPr>
          <p:nvPr/>
        </p:nvPicPr>
        <p:blipFill>
          <a:blip r:embed="rId3"/>
          <a:stretch>
            <a:fillRect/>
          </a:stretch>
        </p:blipFill>
        <p:spPr>
          <a:xfrm>
            <a:off x="6479464" y="982699"/>
            <a:ext cx="5035203" cy="4935502"/>
          </a:xfrm>
          <a:prstGeom prst="rect">
            <a:avLst/>
          </a:prstGeom>
        </p:spPr>
      </p:pic>
      <p:sp>
        <p:nvSpPr>
          <p:cNvPr id="15" name="TextBox 14">
            <a:extLst>
              <a:ext uri="{FF2B5EF4-FFF2-40B4-BE49-F238E27FC236}">
                <a16:creationId xmlns:a16="http://schemas.microsoft.com/office/drawing/2014/main" id="{EFD6A82B-0576-5D67-3826-8CDA10ABB614}"/>
              </a:ext>
            </a:extLst>
          </p:cNvPr>
          <p:cNvSpPr txBox="1"/>
          <p:nvPr/>
        </p:nvSpPr>
        <p:spPr>
          <a:xfrm>
            <a:off x="740229" y="296334"/>
            <a:ext cx="2015066" cy="533400"/>
          </a:xfrm>
          <a:prstGeom prst="rect">
            <a:avLst/>
          </a:prstGeom>
        </p:spPr>
        <p:txBody>
          <a:bodyPr vert="horz" lIns="0" tIns="0" rIns="0" bIns="0" rtlCol="0" anchor="t" anchorCtr="0">
            <a:normAutofit/>
          </a:bodyPr>
          <a:lstStyle/>
          <a:p>
            <a:pPr>
              <a:lnSpc>
                <a:spcPct val="90000"/>
              </a:lnSpc>
              <a:spcBef>
                <a:spcPct val="0"/>
              </a:spcBef>
            </a:pPr>
            <a:r>
              <a:rPr lang="en-US" sz="3600" dirty="0">
                <a:latin typeface="+mj-lt"/>
                <a:ea typeface="+mj-ea"/>
                <a:cs typeface="+mj-cs"/>
              </a:rPr>
              <a:t>Redaction</a:t>
            </a:r>
            <a:endParaRPr lang="en-US" sz="2800" kern="1200" dirty="0">
              <a:latin typeface="+mj-lt"/>
              <a:ea typeface="+mj-ea"/>
              <a:cs typeface="+mj-cs"/>
            </a:endParaRPr>
          </a:p>
        </p:txBody>
      </p:sp>
      <p:sp>
        <p:nvSpPr>
          <p:cNvPr id="2" name="TextBox 1">
            <a:extLst>
              <a:ext uri="{FF2B5EF4-FFF2-40B4-BE49-F238E27FC236}">
                <a16:creationId xmlns:a16="http://schemas.microsoft.com/office/drawing/2014/main" id="{0DE67F23-BC73-5441-503A-BBD89E656061}"/>
              </a:ext>
            </a:extLst>
          </p:cNvPr>
          <p:cNvSpPr txBox="1"/>
          <p:nvPr/>
        </p:nvSpPr>
        <p:spPr>
          <a:xfrm>
            <a:off x="2755295" y="6071164"/>
            <a:ext cx="1511904" cy="254000"/>
          </a:xfrm>
          <a:prstGeom prst="rect">
            <a:avLst/>
          </a:prstGeom>
          <a:noFill/>
        </p:spPr>
        <p:txBody>
          <a:bodyPr wrap="square" lIns="0" tIns="0" rIns="0" bIns="0" rtlCol="0">
            <a:noAutofit/>
          </a:bodyPr>
          <a:lstStyle/>
          <a:p>
            <a:pPr algn="l"/>
            <a:r>
              <a:rPr lang="en-US" sz="1400" dirty="0">
                <a:latin typeface="+mj-lt"/>
              </a:rPr>
              <a:t>Before Redaction</a:t>
            </a:r>
            <a:endParaRPr lang="en-IN" sz="1400" dirty="0" err="1">
              <a:latin typeface="+mj-lt"/>
            </a:endParaRPr>
          </a:p>
        </p:txBody>
      </p:sp>
      <p:sp>
        <p:nvSpPr>
          <p:cNvPr id="3" name="TextBox 2">
            <a:extLst>
              <a:ext uri="{FF2B5EF4-FFF2-40B4-BE49-F238E27FC236}">
                <a16:creationId xmlns:a16="http://schemas.microsoft.com/office/drawing/2014/main" id="{4E9B5DE5-9E48-7780-6931-FEBE053C55B6}"/>
              </a:ext>
            </a:extLst>
          </p:cNvPr>
          <p:cNvSpPr txBox="1"/>
          <p:nvPr/>
        </p:nvSpPr>
        <p:spPr>
          <a:xfrm>
            <a:off x="8411029" y="6063261"/>
            <a:ext cx="1511904" cy="254000"/>
          </a:xfrm>
          <a:prstGeom prst="rect">
            <a:avLst/>
          </a:prstGeom>
          <a:noFill/>
        </p:spPr>
        <p:txBody>
          <a:bodyPr wrap="square" lIns="0" tIns="0" rIns="0" bIns="0" rtlCol="0">
            <a:noAutofit/>
          </a:bodyPr>
          <a:lstStyle/>
          <a:p>
            <a:pPr algn="l"/>
            <a:r>
              <a:rPr lang="en-US" sz="1400" dirty="0">
                <a:latin typeface="+mj-lt"/>
              </a:rPr>
              <a:t>After Redaction</a:t>
            </a:r>
            <a:endParaRPr lang="en-IN" sz="1400" dirty="0" err="1">
              <a:latin typeface="+mj-lt"/>
            </a:endParaRPr>
          </a:p>
        </p:txBody>
      </p:sp>
      <p:sp>
        <p:nvSpPr>
          <p:cNvPr id="4" name="Rectangle 3">
            <a:extLst>
              <a:ext uri="{FF2B5EF4-FFF2-40B4-BE49-F238E27FC236}">
                <a16:creationId xmlns:a16="http://schemas.microsoft.com/office/drawing/2014/main" id="{1EBD7B3E-7533-F179-EAB6-488B6098D91A}"/>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A556B75B-A264-88BF-CBBD-684E3039A20C}"/>
              </a:ext>
            </a:extLst>
          </p:cNvPr>
          <p:cNvGrpSpPr/>
          <p:nvPr/>
        </p:nvGrpSpPr>
        <p:grpSpPr>
          <a:xfrm>
            <a:off x="18117" y="111656"/>
            <a:ext cx="446903" cy="2209269"/>
            <a:chOff x="-8364" y="114052"/>
            <a:chExt cx="516883" cy="3136051"/>
          </a:xfrm>
          <a:solidFill>
            <a:schemeClr val="accent1">
              <a:lumMod val="50000"/>
            </a:schemeClr>
          </a:solidFill>
        </p:grpSpPr>
        <p:pic>
          <p:nvPicPr>
            <p:cNvPr id="6" name="Graphic 5" descr="House">
              <a:extLst>
                <a:ext uri="{FF2B5EF4-FFF2-40B4-BE49-F238E27FC236}">
                  <a16:creationId xmlns:a16="http://schemas.microsoft.com/office/drawing/2014/main" id="{3BCF82E1-CFAA-6E67-D895-9D63D964D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7" name="Graphic 6" descr="Presentation with media">
              <a:extLst>
                <a:ext uri="{FF2B5EF4-FFF2-40B4-BE49-F238E27FC236}">
                  <a16:creationId xmlns:a16="http://schemas.microsoft.com/office/drawing/2014/main" id="{94772EB3-7BED-BBA8-C2E0-0DB36ECC9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8" name="Graphic 7" descr="Lightbulb">
              <a:extLst>
                <a:ext uri="{FF2B5EF4-FFF2-40B4-BE49-F238E27FC236}">
                  <a16:creationId xmlns:a16="http://schemas.microsoft.com/office/drawing/2014/main" id="{E30C9267-4AB9-238E-CA73-8540471B2E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9" name="Graphic 8" descr="Money">
              <a:extLst>
                <a:ext uri="{FF2B5EF4-FFF2-40B4-BE49-F238E27FC236}">
                  <a16:creationId xmlns:a16="http://schemas.microsoft.com/office/drawing/2014/main" id="{A77F1D02-1289-E9D7-1A83-6A75648B4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0" name="Graphic 9" descr="Hierarchy">
              <a:extLst>
                <a:ext uri="{FF2B5EF4-FFF2-40B4-BE49-F238E27FC236}">
                  <a16:creationId xmlns:a16="http://schemas.microsoft.com/office/drawing/2014/main" id="{23097EBE-6AF1-FB83-EDD2-8DAFE276E4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1" name="Graphic 10" descr="Business Growth">
              <a:extLst>
                <a:ext uri="{FF2B5EF4-FFF2-40B4-BE49-F238E27FC236}">
                  <a16:creationId xmlns:a16="http://schemas.microsoft.com/office/drawing/2014/main" id="{45BB95CD-5789-6D2F-873C-6D40BC2CEC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74604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1F29-AF22-14A2-7820-4826E6F06759}"/>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9EBCBAA-AE8E-3744-754C-5070BD1EF728}"/>
              </a:ext>
            </a:extLst>
          </p:cNvPr>
          <p:cNvSpPr txBox="1"/>
          <p:nvPr/>
        </p:nvSpPr>
        <p:spPr>
          <a:xfrm>
            <a:off x="601132" y="243796"/>
            <a:ext cx="7980159" cy="577471"/>
          </a:xfrm>
          <a:prstGeom prst="rect">
            <a:avLst/>
          </a:prstGeom>
        </p:spPr>
        <p:txBody>
          <a:bodyPr vert="horz" lIns="0" tIns="0" rIns="0" bIns="0" rtlCol="0" anchor="t" anchorCtr="0">
            <a:normAutofit/>
          </a:bodyPr>
          <a:lstStyle/>
          <a:p>
            <a:pPr>
              <a:lnSpc>
                <a:spcPct val="90000"/>
              </a:lnSpc>
              <a:spcBef>
                <a:spcPct val="0"/>
              </a:spcBef>
            </a:pPr>
            <a:r>
              <a:rPr lang="en-US" sz="3600" kern="1200" dirty="0">
                <a:latin typeface="+mj-lt"/>
                <a:ea typeface="+mj-ea"/>
                <a:cs typeface="+mj-cs"/>
              </a:rPr>
              <a:t>Latency Improvement from 1m to &lt; </a:t>
            </a:r>
            <a:r>
              <a:rPr lang="en-US" sz="3600" dirty="0">
                <a:latin typeface="+mj-lt"/>
                <a:ea typeface="+mj-ea"/>
                <a:cs typeface="+mj-cs"/>
              </a:rPr>
              <a:t>9</a:t>
            </a:r>
            <a:r>
              <a:rPr lang="en-US" sz="3600" kern="1200" dirty="0">
                <a:latin typeface="+mj-lt"/>
                <a:ea typeface="+mj-ea"/>
                <a:cs typeface="+mj-cs"/>
              </a:rPr>
              <a:t>s</a:t>
            </a:r>
          </a:p>
          <a:p>
            <a:pPr>
              <a:lnSpc>
                <a:spcPct val="90000"/>
              </a:lnSpc>
              <a:spcBef>
                <a:spcPct val="0"/>
              </a:spcBef>
            </a:pPr>
            <a:endParaRPr lang="en-US" sz="3600" kern="1200" dirty="0">
              <a:latin typeface="+mj-lt"/>
              <a:ea typeface="+mj-ea"/>
              <a:cs typeface="+mj-cs"/>
            </a:endParaRPr>
          </a:p>
        </p:txBody>
      </p:sp>
      <p:pic>
        <p:nvPicPr>
          <p:cNvPr id="2" name="Picture 1">
            <a:extLst>
              <a:ext uri="{FF2B5EF4-FFF2-40B4-BE49-F238E27FC236}">
                <a16:creationId xmlns:a16="http://schemas.microsoft.com/office/drawing/2014/main" id="{3E06574D-6C84-17DB-5FD5-97BF6B424AFE}"/>
              </a:ext>
            </a:extLst>
          </p:cNvPr>
          <p:cNvPicPr>
            <a:picLocks noChangeAspect="1"/>
          </p:cNvPicPr>
          <p:nvPr/>
        </p:nvPicPr>
        <p:blipFill>
          <a:blip r:embed="rId2"/>
          <a:srcRect r="1681"/>
          <a:stretch>
            <a:fillRect/>
          </a:stretch>
        </p:blipFill>
        <p:spPr>
          <a:xfrm>
            <a:off x="601133" y="1024467"/>
            <a:ext cx="5257799" cy="4873960"/>
          </a:xfrm>
          <a:prstGeom prst="rect">
            <a:avLst/>
          </a:prstGeom>
        </p:spPr>
      </p:pic>
      <p:pic>
        <p:nvPicPr>
          <p:cNvPr id="3" name="Picture 2">
            <a:extLst>
              <a:ext uri="{FF2B5EF4-FFF2-40B4-BE49-F238E27FC236}">
                <a16:creationId xmlns:a16="http://schemas.microsoft.com/office/drawing/2014/main" id="{FEFD0B82-43E7-31A0-6F67-216CEF17BD77}"/>
              </a:ext>
            </a:extLst>
          </p:cNvPr>
          <p:cNvPicPr>
            <a:picLocks noChangeAspect="1"/>
          </p:cNvPicPr>
          <p:nvPr/>
        </p:nvPicPr>
        <p:blipFill>
          <a:blip r:embed="rId3"/>
          <a:srcRect r="1826"/>
          <a:stretch>
            <a:fillRect/>
          </a:stretch>
        </p:blipFill>
        <p:spPr>
          <a:xfrm>
            <a:off x="6333069" y="1024467"/>
            <a:ext cx="5257798" cy="4873960"/>
          </a:xfrm>
          <a:prstGeom prst="rect">
            <a:avLst/>
          </a:prstGeom>
        </p:spPr>
      </p:pic>
      <p:sp>
        <p:nvSpPr>
          <p:cNvPr id="4" name="Rectangle 3">
            <a:extLst>
              <a:ext uri="{FF2B5EF4-FFF2-40B4-BE49-F238E27FC236}">
                <a16:creationId xmlns:a16="http://schemas.microsoft.com/office/drawing/2014/main" id="{3EB0E05C-1E25-FF2E-9822-D8749E39CBD8}"/>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F847226B-DE15-92A6-3218-B508C3E18E77}"/>
              </a:ext>
            </a:extLst>
          </p:cNvPr>
          <p:cNvGrpSpPr/>
          <p:nvPr/>
        </p:nvGrpSpPr>
        <p:grpSpPr>
          <a:xfrm>
            <a:off x="18117" y="111656"/>
            <a:ext cx="446903" cy="2209269"/>
            <a:chOff x="-8364" y="114052"/>
            <a:chExt cx="516883" cy="3136051"/>
          </a:xfrm>
          <a:solidFill>
            <a:schemeClr val="accent1">
              <a:lumMod val="50000"/>
            </a:schemeClr>
          </a:solidFill>
        </p:grpSpPr>
        <p:pic>
          <p:nvPicPr>
            <p:cNvPr id="6" name="Graphic 5" descr="House">
              <a:extLst>
                <a:ext uri="{FF2B5EF4-FFF2-40B4-BE49-F238E27FC236}">
                  <a16:creationId xmlns:a16="http://schemas.microsoft.com/office/drawing/2014/main" id="{F1560E0D-2C2A-791E-0B4F-842D18581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7" name="Graphic 6" descr="Presentation with media">
              <a:extLst>
                <a:ext uri="{FF2B5EF4-FFF2-40B4-BE49-F238E27FC236}">
                  <a16:creationId xmlns:a16="http://schemas.microsoft.com/office/drawing/2014/main" id="{BC11F411-F12E-61FC-E03F-B735BDF6CA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8" name="Graphic 7" descr="Lightbulb">
              <a:extLst>
                <a:ext uri="{FF2B5EF4-FFF2-40B4-BE49-F238E27FC236}">
                  <a16:creationId xmlns:a16="http://schemas.microsoft.com/office/drawing/2014/main" id="{A4D59074-5D18-7F36-ABF9-FFEDE251AD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9" name="Graphic 8" descr="Money">
              <a:extLst>
                <a:ext uri="{FF2B5EF4-FFF2-40B4-BE49-F238E27FC236}">
                  <a16:creationId xmlns:a16="http://schemas.microsoft.com/office/drawing/2014/main" id="{77EE7080-44D0-18CB-1091-0734334D53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0" name="Graphic 9" descr="Hierarchy">
              <a:extLst>
                <a:ext uri="{FF2B5EF4-FFF2-40B4-BE49-F238E27FC236}">
                  <a16:creationId xmlns:a16="http://schemas.microsoft.com/office/drawing/2014/main" id="{335D0809-B912-5397-E850-B760527105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1" name="Graphic 10" descr="Business Growth">
              <a:extLst>
                <a:ext uri="{FF2B5EF4-FFF2-40B4-BE49-F238E27FC236}">
                  <a16:creationId xmlns:a16="http://schemas.microsoft.com/office/drawing/2014/main" id="{86BD6BBB-C684-3AC0-F0CE-9B91535733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
        <p:nvSpPr>
          <p:cNvPr id="12" name="Rectangle 11">
            <a:extLst>
              <a:ext uri="{FF2B5EF4-FFF2-40B4-BE49-F238E27FC236}">
                <a16:creationId xmlns:a16="http://schemas.microsoft.com/office/drawing/2014/main" id="{14361261-48F9-5337-E849-52504C3F1C61}"/>
              </a:ext>
            </a:extLst>
          </p:cNvPr>
          <p:cNvSpPr/>
          <p:nvPr/>
        </p:nvSpPr>
        <p:spPr>
          <a:xfrm>
            <a:off x="601133" y="1024467"/>
            <a:ext cx="620998" cy="241572"/>
          </a:xfrm>
          <a:prstGeom prst="rect">
            <a:avLst/>
          </a:prstGeom>
          <a:noFill/>
        </p:spPr>
        <p:txBody>
          <a:bodyPr wrap="square" lIns="72000" tIns="46800" rIns="72000" bIns="46800" rtlCol="0" anchor="ctr" anchorCtr="1">
            <a:noAutofit/>
          </a:bodyPr>
          <a:lstStyle/>
          <a:p>
            <a:pPr algn="ctr"/>
            <a:endParaRPr lang="en-US" dirty="0">
              <a:solidFill>
                <a:schemeClr val="bg1"/>
              </a:solidFill>
            </a:endParaRPr>
          </a:p>
        </p:txBody>
      </p:sp>
      <p:cxnSp>
        <p:nvCxnSpPr>
          <p:cNvPr id="17" name="Straight Arrow Connector 16">
            <a:extLst>
              <a:ext uri="{FF2B5EF4-FFF2-40B4-BE49-F238E27FC236}">
                <a16:creationId xmlns:a16="http://schemas.microsoft.com/office/drawing/2014/main" id="{9939099D-A0DB-F7AD-62F0-7118D294FF71}"/>
              </a:ext>
            </a:extLst>
          </p:cNvPr>
          <p:cNvCxnSpPr/>
          <p:nvPr/>
        </p:nvCxnSpPr>
        <p:spPr>
          <a:xfrm flipH="1" flipV="1">
            <a:off x="1125415" y="1184555"/>
            <a:ext cx="545123" cy="17825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C14714B-AE7C-A4E1-8659-C2F01352F3B2}"/>
              </a:ext>
            </a:extLst>
          </p:cNvPr>
          <p:cNvCxnSpPr>
            <a:cxnSpLocks/>
          </p:cNvCxnSpPr>
          <p:nvPr/>
        </p:nvCxnSpPr>
        <p:spPr>
          <a:xfrm flipH="1" flipV="1">
            <a:off x="1151468" y="1145253"/>
            <a:ext cx="439615" cy="217555"/>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6C7800E-DA3F-EA14-4C65-22E2211E62FE}"/>
              </a:ext>
            </a:extLst>
          </p:cNvPr>
          <p:cNvCxnSpPr>
            <a:cxnSpLocks/>
          </p:cNvCxnSpPr>
          <p:nvPr/>
        </p:nvCxnSpPr>
        <p:spPr>
          <a:xfrm flipH="1" flipV="1">
            <a:off x="6948529" y="1184555"/>
            <a:ext cx="439615" cy="217555"/>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958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DC4C3CB-07E8-FAC6-216E-17F783A25E60}"/>
              </a:ext>
            </a:extLst>
          </p:cNvPr>
          <p:cNvPicPr>
            <a:picLocks noChangeAspect="1"/>
          </p:cNvPicPr>
          <p:nvPr/>
        </p:nvPicPr>
        <p:blipFill>
          <a:blip r:embed="rId2"/>
          <a:srcRect t="11959" r="2" b="25763"/>
          <a:stretch>
            <a:fillRect/>
          </a:stretch>
        </p:blipFill>
        <p:spPr>
          <a:xfrm>
            <a:off x="7677150" y="10"/>
            <a:ext cx="4514850" cy="6857990"/>
          </a:xfrm>
          <a:prstGeom prst="rect">
            <a:avLst/>
          </a:prstGeom>
          <a:noFill/>
        </p:spPr>
      </p:pic>
      <p:sp>
        <p:nvSpPr>
          <p:cNvPr id="20" name="Text Placeholder 2">
            <a:extLst>
              <a:ext uri="{FF2B5EF4-FFF2-40B4-BE49-F238E27FC236}">
                <a16:creationId xmlns:a16="http://schemas.microsoft.com/office/drawing/2014/main" id="{330F20AB-3269-91CE-C3D9-78749E91829A}"/>
              </a:ext>
            </a:extLst>
          </p:cNvPr>
          <p:cNvSpPr>
            <a:spLocks noGrp="1"/>
          </p:cNvSpPr>
          <p:nvPr>
            <p:ph type="body" sz="quarter" idx="16"/>
          </p:nvPr>
        </p:nvSpPr>
        <p:spPr>
          <a:xfrm>
            <a:off x="525236" y="2094034"/>
            <a:ext cx="1677989" cy="1986522"/>
          </a:xfrm>
        </p:spPr>
        <p:txBody>
          <a:bodyPr anchor="ctr">
            <a:normAutofit/>
          </a:bodyPr>
          <a:lstStyle/>
          <a:p>
            <a:pPr>
              <a:spcAft>
                <a:spcPts val="600"/>
              </a:spcAft>
            </a:pPr>
            <a:r>
              <a:rPr lang="en-US" dirty="0"/>
              <a:t>2</a:t>
            </a:r>
          </a:p>
        </p:txBody>
      </p:sp>
      <p:sp>
        <p:nvSpPr>
          <p:cNvPr id="21" name="Title 3">
            <a:extLst>
              <a:ext uri="{FF2B5EF4-FFF2-40B4-BE49-F238E27FC236}">
                <a16:creationId xmlns:a16="http://schemas.microsoft.com/office/drawing/2014/main" id="{5716CED0-4D03-DBEA-1FA7-A92250F55A48}"/>
              </a:ext>
            </a:extLst>
          </p:cNvPr>
          <p:cNvSpPr>
            <a:spLocks noGrp="1"/>
          </p:cNvSpPr>
          <p:nvPr>
            <p:ph type="title"/>
          </p:nvPr>
        </p:nvSpPr>
        <p:spPr>
          <a:xfrm>
            <a:off x="4090987" y="2852737"/>
            <a:ext cx="3073401" cy="3024187"/>
          </a:xfrm>
        </p:spPr>
        <p:txBody>
          <a:bodyPr anchor="t">
            <a:normAutofit/>
          </a:bodyPr>
          <a:lstStyle/>
          <a:p>
            <a:r>
              <a:rPr lang="en-US" sz="2400" dirty="0"/>
              <a:t>Creating user schema, roles and privileges</a:t>
            </a:r>
            <a:br>
              <a:rPr lang="en-US" sz="2400" dirty="0"/>
            </a:br>
            <a:r>
              <a:rPr lang="en-US" sz="2400" dirty="0"/>
              <a:t>for Rightsizing and Cloud assistant projects through </a:t>
            </a:r>
            <a:r>
              <a:rPr lang="en-US" sz="2400" dirty="0" err="1"/>
              <a:t>PostgresSQL</a:t>
            </a:r>
            <a:br>
              <a:rPr lang="en-US" sz="2400" dirty="0"/>
            </a:br>
            <a:br>
              <a:rPr lang="en-US" sz="2400" dirty="0"/>
            </a:br>
            <a:endParaRPr lang="en-US" sz="2400" dirty="0"/>
          </a:p>
        </p:txBody>
      </p:sp>
    </p:spTree>
    <p:extLst>
      <p:ext uri="{BB962C8B-B14F-4D97-AF65-F5344CB8AC3E}">
        <p14:creationId xmlns:p14="http://schemas.microsoft.com/office/powerpoint/2010/main" val="236870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1F436-9A4D-BE41-4916-536A0D42835A}"/>
            </a:ext>
          </a:extLst>
        </p:cNvPr>
        <p:cNvGrpSpPr/>
        <p:nvPr/>
      </p:nvGrpSpPr>
      <p:grpSpPr>
        <a:xfrm>
          <a:off x="0" y="0"/>
          <a:ext cx="0" cy="0"/>
          <a:chOff x="0" y="0"/>
          <a:chExt cx="0" cy="0"/>
        </a:xfrm>
      </p:grpSpPr>
      <p:sp>
        <p:nvSpPr>
          <p:cNvPr id="20" name="Text Placeholder 2">
            <a:extLst>
              <a:ext uri="{FF2B5EF4-FFF2-40B4-BE49-F238E27FC236}">
                <a16:creationId xmlns:a16="http://schemas.microsoft.com/office/drawing/2014/main" id="{3865899C-059D-5256-770D-546E7EC9EBAF}"/>
              </a:ext>
            </a:extLst>
          </p:cNvPr>
          <p:cNvSpPr>
            <a:spLocks noGrp="1"/>
          </p:cNvSpPr>
          <p:nvPr>
            <p:ph type="body" sz="quarter" idx="16"/>
          </p:nvPr>
        </p:nvSpPr>
        <p:spPr>
          <a:xfrm>
            <a:off x="525236" y="2094034"/>
            <a:ext cx="1677989" cy="1986522"/>
          </a:xfrm>
        </p:spPr>
        <p:txBody>
          <a:bodyPr anchor="ctr">
            <a:normAutofit/>
          </a:bodyPr>
          <a:lstStyle/>
          <a:p>
            <a:pPr>
              <a:spcAft>
                <a:spcPts val="600"/>
              </a:spcAft>
            </a:pPr>
            <a:r>
              <a:rPr lang="en-US" dirty="0"/>
              <a:t>3</a:t>
            </a:r>
          </a:p>
        </p:txBody>
      </p:sp>
      <p:sp>
        <p:nvSpPr>
          <p:cNvPr id="21" name="Title 3">
            <a:extLst>
              <a:ext uri="{FF2B5EF4-FFF2-40B4-BE49-F238E27FC236}">
                <a16:creationId xmlns:a16="http://schemas.microsoft.com/office/drawing/2014/main" id="{D1E736AF-064F-A1EA-557B-95571D0482FD}"/>
              </a:ext>
            </a:extLst>
          </p:cNvPr>
          <p:cNvSpPr>
            <a:spLocks noGrp="1"/>
          </p:cNvSpPr>
          <p:nvPr>
            <p:ph type="title"/>
          </p:nvPr>
        </p:nvSpPr>
        <p:spPr>
          <a:xfrm>
            <a:off x="7014570" y="5803848"/>
            <a:ext cx="3073401" cy="3024187"/>
          </a:xfrm>
        </p:spPr>
        <p:txBody>
          <a:bodyPr anchor="t">
            <a:normAutofit/>
          </a:bodyPr>
          <a:lstStyle/>
          <a:p>
            <a:pPr algn="ctr"/>
            <a:r>
              <a:rPr lang="en-US" sz="2400" dirty="0">
                <a:ea typeface="+mj-lt"/>
                <a:cs typeface="+mj-lt"/>
              </a:rPr>
              <a:t>Agentic AI Anomaly Detection</a:t>
            </a:r>
            <a:endParaRPr lang="en-US" sz="2400" dirty="0"/>
          </a:p>
        </p:txBody>
      </p:sp>
      <p:pic>
        <p:nvPicPr>
          <p:cNvPr id="2" name="Picture 1">
            <a:extLst>
              <a:ext uri="{FF2B5EF4-FFF2-40B4-BE49-F238E27FC236}">
                <a16:creationId xmlns:a16="http://schemas.microsoft.com/office/drawing/2014/main" id="{8AAF5593-1796-93D3-44E1-8312AB68B044}"/>
              </a:ext>
            </a:extLst>
          </p:cNvPr>
          <p:cNvPicPr>
            <a:picLocks noChangeAspect="1"/>
          </p:cNvPicPr>
          <p:nvPr/>
        </p:nvPicPr>
        <p:blipFill>
          <a:blip r:embed="rId2"/>
          <a:stretch>
            <a:fillRect/>
          </a:stretch>
        </p:blipFill>
        <p:spPr>
          <a:xfrm>
            <a:off x="4095873" y="765875"/>
            <a:ext cx="7772400" cy="4642840"/>
          </a:xfrm>
          <a:prstGeom prst="rect">
            <a:avLst/>
          </a:prstGeom>
        </p:spPr>
      </p:pic>
    </p:spTree>
    <p:extLst>
      <p:ext uri="{BB962C8B-B14F-4D97-AF65-F5344CB8AC3E}">
        <p14:creationId xmlns:p14="http://schemas.microsoft.com/office/powerpoint/2010/main" val="227195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3099-5D14-D0FD-B47D-C009D746FE74}"/>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2FCC9FC8-23AA-EEC4-7D13-76273E5D9EBF}"/>
              </a:ext>
            </a:extLst>
          </p:cNvPr>
          <p:cNvSpPr>
            <a:spLocks noGrp="1"/>
          </p:cNvSpPr>
          <p:nvPr>
            <p:ph type="title"/>
          </p:nvPr>
        </p:nvSpPr>
        <p:spPr>
          <a:xfrm>
            <a:off x="525949" y="542002"/>
            <a:ext cx="9752045" cy="465421"/>
          </a:xfrm>
        </p:spPr>
        <p:txBody>
          <a:bodyPr/>
          <a:lstStyle/>
          <a:p>
            <a:r>
              <a:rPr lang="en-US" sz="3600" dirty="0">
                <a:ea typeface="+mj-lt"/>
                <a:cs typeface="+mj-lt"/>
              </a:rPr>
              <a:t>Data flow diagram | Agentic AI Anomaly Detection</a:t>
            </a:r>
            <a:endParaRPr lang="en-US" sz="3600" dirty="0"/>
          </a:p>
        </p:txBody>
      </p:sp>
      <p:pic>
        <p:nvPicPr>
          <p:cNvPr id="6" name="Picture 5">
            <a:extLst>
              <a:ext uri="{FF2B5EF4-FFF2-40B4-BE49-F238E27FC236}">
                <a16:creationId xmlns:a16="http://schemas.microsoft.com/office/drawing/2014/main" id="{67960C98-7634-A2C3-D381-5ABC6E9AEABC}"/>
              </a:ext>
            </a:extLst>
          </p:cNvPr>
          <p:cNvPicPr>
            <a:picLocks noChangeAspect="1"/>
          </p:cNvPicPr>
          <p:nvPr/>
        </p:nvPicPr>
        <p:blipFill>
          <a:blip r:embed="rId2">
            <a:extLst>
              <a:ext uri="{28A0092B-C50C-407E-A947-70E740481C1C}">
                <a14:useLocalDpi xmlns:a14="http://schemas.microsoft.com/office/drawing/2010/main" val="0"/>
              </a:ext>
            </a:extLst>
          </a:blip>
          <a:srcRect l="6652" t="20325" r="10196" b="26567"/>
          <a:stretch>
            <a:fillRect/>
          </a:stretch>
        </p:blipFill>
        <p:spPr>
          <a:xfrm>
            <a:off x="470690" y="4155305"/>
            <a:ext cx="805553" cy="452947"/>
          </a:xfrm>
          <a:prstGeom prst="rect">
            <a:avLst/>
          </a:prstGeom>
        </p:spPr>
      </p:pic>
      <p:pic>
        <p:nvPicPr>
          <p:cNvPr id="8" name="Picture 7">
            <a:extLst>
              <a:ext uri="{FF2B5EF4-FFF2-40B4-BE49-F238E27FC236}">
                <a16:creationId xmlns:a16="http://schemas.microsoft.com/office/drawing/2014/main" id="{E17182AF-1E64-3F2A-BC92-B23A6C95C31E}"/>
              </a:ext>
            </a:extLst>
          </p:cNvPr>
          <p:cNvPicPr>
            <a:picLocks noChangeAspect="1"/>
          </p:cNvPicPr>
          <p:nvPr/>
        </p:nvPicPr>
        <p:blipFill>
          <a:blip r:embed="rId3">
            <a:extLst>
              <a:ext uri="{28A0092B-C50C-407E-A947-70E740481C1C}">
                <a14:useLocalDpi xmlns:a14="http://schemas.microsoft.com/office/drawing/2010/main" val="0"/>
              </a:ext>
            </a:extLst>
          </a:blip>
          <a:srcRect l="15082" t="13226" r="14350" b="4689"/>
          <a:stretch>
            <a:fillRect/>
          </a:stretch>
        </p:blipFill>
        <p:spPr>
          <a:xfrm>
            <a:off x="2001921" y="2962656"/>
            <a:ext cx="552445" cy="533249"/>
          </a:xfrm>
          <a:prstGeom prst="rect">
            <a:avLst/>
          </a:prstGeom>
        </p:spPr>
      </p:pic>
      <p:sp>
        <p:nvSpPr>
          <p:cNvPr id="11" name="Rectangle: Rounded Corners 10">
            <a:extLst>
              <a:ext uri="{FF2B5EF4-FFF2-40B4-BE49-F238E27FC236}">
                <a16:creationId xmlns:a16="http://schemas.microsoft.com/office/drawing/2014/main" id="{8600B99D-D2E6-67E6-B356-24C52584D86F}"/>
              </a:ext>
            </a:extLst>
          </p:cNvPr>
          <p:cNvSpPr/>
          <p:nvPr/>
        </p:nvSpPr>
        <p:spPr>
          <a:xfrm>
            <a:off x="3601582" y="2863520"/>
            <a:ext cx="1457206" cy="731520"/>
          </a:xfrm>
          <a:prstGeom prst="roundRect">
            <a:avLst/>
          </a:prstGeom>
          <a:solidFill>
            <a:schemeClr val="bg1"/>
          </a:solidFill>
          <a:ln>
            <a:solidFill>
              <a:srgbClr val="435254"/>
            </a:solidFill>
          </a:ln>
        </p:spPr>
        <p:txBody>
          <a:bodyPr wrap="square" lIns="72000" tIns="46800" rIns="72000" bIns="46800" rtlCol="0" anchor="ctr" anchorCtr="1">
            <a:noAutofit/>
          </a:bodyPr>
          <a:lstStyle/>
          <a:p>
            <a:endParaRPr lang="en-IN" sz="1000" dirty="0"/>
          </a:p>
          <a:p>
            <a:r>
              <a:rPr lang="en-IN" sz="1000" dirty="0"/>
              <a:t>Anomaly Intake Agent </a:t>
            </a:r>
          </a:p>
        </p:txBody>
      </p:sp>
      <p:sp>
        <p:nvSpPr>
          <p:cNvPr id="12" name="Rectangle: Rounded Corners 11">
            <a:extLst>
              <a:ext uri="{FF2B5EF4-FFF2-40B4-BE49-F238E27FC236}">
                <a16:creationId xmlns:a16="http://schemas.microsoft.com/office/drawing/2014/main" id="{F45257C1-33CB-D256-BD6F-03E2F208B519}"/>
              </a:ext>
            </a:extLst>
          </p:cNvPr>
          <p:cNvSpPr/>
          <p:nvPr/>
        </p:nvSpPr>
        <p:spPr>
          <a:xfrm>
            <a:off x="5637347" y="3888333"/>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Stakeholder Resolver Agent</a:t>
            </a:r>
          </a:p>
        </p:txBody>
      </p:sp>
      <p:sp>
        <p:nvSpPr>
          <p:cNvPr id="13" name="Rectangle: Rounded Corners 12">
            <a:extLst>
              <a:ext uri="{FF2B5EF4-FFF2-40B4-BE49-F238E27FC236}">
                <a16:creationId xmlns:a16="http://schemas.microsoft.com/office/drawing/2014/main" id="{47D41201-833A-28A1-FB8D-78173FE9E168}"/>
              </a:ext>
            </a:extLst>
          </p:cNvPr>
          <p:cNvSpPr/>
          <p:nvPr/>
        </p:nvSpPr>
        <p:spPr>
          <a:xfrm>
            <a:off x="5637347" y="2879384"/>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ML Model to Identify False alarms</a:t>
            </a:r>
          </a:p>
        </p:txBody>
      </p:sp>
      <p:sp>
        <p:nvSpPr>
          <p:cNvPr id="14" name="Rectangle: Rounded Corners 13">
            <a:extLst>
              <a:ext uri="{FF2B5EF4-FFF2-40B4-BE49-F238E27FC236}">
                <a16:creationId xmlns:a16="http://schemas.microsoft.com/office/drawing/2014/main" id="{DBD94CAF-53E8-C957-56FA-4CAA049162AA}"/>
              </a:ext>
            </a:extLst>
          </p:cNvPr>
          <p:cNvSpPr/>
          <p:nvPr/>
        </p:nvSpPr>
        <p:spPr>
          <a:xfrm>
            <a:off x="5637347" y="1811991"/>
            <a:ext cx="1403810" cy="699791"/>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Threshold Validator Agent</a:t>
            </a:r>
          </a:p>
        </p:txBody>
      </p:sp>
      <p:sp>
        <p:nvSpPr>
          <p:cNvPr id="15" name="Rectangle: Rounded Corners 14">
            <a:extLst>
              <a:ext uri="{FF2B5EF4-FFF2-40B4-BE49-F238E27FC236}">
                <a16:creationId xmlns:a16="http://schemas.microsoft.com/office/drawing/2014/main" id="{309AA1CB-A78E-031F-1D35-507321B8C35A}"/>
              </a:ext>
            </a:extLst>
          </p:cNvPr>
          <p:cNvSpPr/>
          <p:nvPr/>
        </p:nvSpPr>
        <p:spPr>
          <a:xfrm>
            <a:off x="3874341" y="4411761"/>
            <a:ext cx="1503458" cy="731520"/>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Feedback Collection         Agent</a:t>
            </a:r>
          </a:p>
        </p:txBody>
      </p:sp>
      <p:sp>
        <p:nvSpPr>
          <p:cNvPr id="16" name="Rectangle: Rounded Corners 15">
            <a:extLst>
              <a:ext uri="{FF2B5EF4-FFF2-40B4-BE49-F238E27FC236}">
                <a16:creationId xmlns:a16="http://schemas.microsoft.com/office/drawing/2014/main" id="{CD676886-6F7F-2DA3-D45E-CA22EFF594DD}"/>
              </a:ext>
            </a:extLst>
          </p:cNvPr>
          <p:cNvSpPr/>
          <p:nvPr/>
        </p:nvSpPr>
        <p:spPr>
          <a:xfrm>
            <a:off x="7554442" y="2864897"/>
            <a:ext cx="1254278" cy="714278"/>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Notification &amp; SN Ticket Agent</a:t>
            </a:r>
          </a:p>
        </p:txBody>
      </p:sp>
      <p:sp>
        <p:nvSpPr>
          <p:cNvPr id="17" name="Rectangle: Rounded Corners 16">
            <a:extLst>
              <a:ext uri="{FF2B5EF4-FFF2-40B4-BE49-F238E27FC236}">
                <a16:creationId xmlns:a16="http://schemas.microsoft.com/office/drawing/2014/main" id="{D786BD8A-01CB-1BB0-1483-3E963CFCA9AD}"/>
              </a:ext>
            </a:extLst>
          </p:cNvPr>
          <p:cNvSpPr/>
          <p:nvPr/>
        </p:nvSpPr>
        <p:spPr>
          <a:xfrm>
            <a:off x="10791089" y="2805575"/>
            <a:ext cx="1254278" cy="714278"/>
          </a:xfrm>
          <a:prstGeom prst="roundRect">
            <a:avLst/>
          </a:prstGeom>
          <a:solidFill>
            <a:schemeClr val="bg1"/>
          </a:solidFill>
          <a:ln>
            <a:solidFill>
              <a:srgbClr val="435254"/>
            </a:solidFill>
          </a:ln>
        </p:spPr>
        <p:txBody>
          <a:bodyPr wrap="square" lIns="72000" tIns="46800" rIns="72000" bIns="46800" rtlCol="0" anchor="ctr" anchorCtr="1">
            <a:noAutofit/>
          </a:bodyPr>
          <a:lstStyle/>
          <a:p>
            <a:pPr algn="ctr"/>
            <a:endParaRPr lang="en-IN" sz="1000" dirty="0"/>
          </a:p>
          <a:p>
            <a:pPr algn="ctr"/>
            <a:r>
              <a:rPr lang="en-IN" sz="1000" dirty="0"/>
              <a:t>Datadog Agent for Logging</a:t>
            </a:r>
          </a:p>
        </p:txBody>
      </p:sp>
      <p:pic>
        <p:nvPicPr>
          <p:cNvPr id="19" name="Picture 18">
            <a:extLst>
              <a:ext uri="{FF2B5EF4-FFF2-40B4-BE49-F238E27FC236}">
                <a16:creationId xmlns:a16="http://schemas.microsoft.com/office/drawing/2014/main" id="{2F6325FC-7EDF-D6EE-EC45-05E631FB2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9413" y="3785577"/>
            <a:ext cx="1161692" cy="626184"/>
          </a:xfrm>
          <a:prstGeom prst="rect">
            <a:avLst/>
          </a:prstGeom>
        </p:spPr>
      </p:pic>
      <p:pic>
        <p:nvPicPr>
          <p:cNvPr id="21" name="Picture 20">
            <a:extLst>
              <a:ext uri="{FF2B5EF4-FFF2-40B4-BE49-F238E27FC236}">
                <a16:creationId xmlns:a16="http://schemas.microsoft.com/office/drawing/2014/main" id="{D0036210-9302-BE04-55E8-30C726FB3280}"/>
              </a:ext>
            </a:extLst>
          </p:cNvPr>
          <p:cNvPicPr>
            <a:picLocks noChangeAspect="1"/>
          </p:cNvPicPr>
          <p:nvPr/>
        </p:nvPicPr>
        <p:blipFill>
          <a:blip r:embed="rId5">
            <a:extLst>
              <a:ext uri="{28A0092B-C50C-407E-A947-70E740481C1C}">
                <a14:useLocalDpi xmlns:a14="http://schemas.microsoft.com/office/drawing/2010/main" val="0"/>
              </a:ext>
            </a:extLst>
          </a:blip>
          <a:srcRect t="36011" b="37252"/>
          <a:stretch>
            <a:fillRect/>
          </a:stretch>
        </p:blipFill>
        <p:spPr>
          <a:xfrm>
            <a:off x="9127034" y="2263470"/>
            <a:ext cx="1194072" cy="248312"/>
          </a:xfrm>
          <a:prstGeom prst="rect">
            <a:avLst/>
          </a:prstGeom>
        </p:spPr>
      </p:pic>
      <p:cxnSp>
        <p:nvCxnSpPr>
          <p:cNvPr id="23" name="Straight Arrow Connector 22">
            <a:extLst>
              <a:ext uri="{FF2B5EF4-FFF2-40B4-BE49-F238E27FC236}">
                <a16:creationId xmlns:a16="http://schemas.microsoft.com/office/drawing/2014/main" id="{4AB3C475-78E8-8F9A-D543-E2D91480F53A}"/>
              </a:ext>
            </a:extLst>
          </p:cNvPr>
          <p:cNvCxnSpPr>
            <a:cxnSpLocks/>
            <a:endCxn id="8" idx="1"/>
          </p:cNvCxnSpPr>
          <p:nvPr/>
        </p:nvCxnSpPr>
        <p:spPr>
          <a:xfrm flipV="1">
            <a:off x="1108991" y="3229281"/>
            <a:ext cx="892930" cy="209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C97599B-8C16-A24E-59CE-DE7170BFD04A}"/>
              </a:ext>
            </a:extLst>
          </p:cNvPr>
          <p:cNvCxnSpPr>
            <a:cxnSpLocks/>
          </p:cNvCxnSpPr>
          <p:nvPr/>
        </p:nvCxnSpPr>
        <p:spPr>
          <a:xfrm flipV="1">
            <a:off x="1108992" y="2007294"/>
            <a:ext cx="315948" cy="107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1C3FE6-C817-4677-4077-374512F89025}"/>
              </a:ext>
            </a:extLst>
          </p:cNvPr>
          <p:cNvCxnSpPr>
            <a:cxnSpLocks/>
          </p:cNvCxnSpPr>
          <p:nvPr/>
        </p:nvCxnSpPr>
        <p:spPr>
          <a:xfrm flipV="1">
            <a:off x="1164090" y="4397076"/>
            <a:ext cx="247541" cy="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6C3C362-897A-5BF5-0D6E-C76E8AC75D22}"/>
              </a:ext>
            </a:extLst>
          </p:cNvPr>
          <p:cNvCxnSpPr>
            <a:cxnSpLocks/>
          </p:cNvCxnSpPr>
          <p:nvPr/>
        </p:nvCxnSpPr>
        <p:spPr>
          <a:xfrm flipH="1">
            <a:off x="1411631" y="1982268"/>
            <a:ext cx="13309" cy="241480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14CA4A0-9F55-ED88-8012-A46BCD02655A}"/>
              </a:ext>
            </a:extLst>
          </p:cNvPr>
          <p:cNvCxnSpPr>
            <a:cxnSpLocks/>
            <a:stCxn id="8" idx="3"/>
            <a:endCxn id="11" idx="1"/>
          </p:cNvCxnSpPr>
          <p:nvPr/>
        </p:nvCxnSpPr>
        <p:spPr>
          <a:xfrm flipV="1">
            <a:off x="2554366" y="3229280"/>
            <a:ext cx="1047216"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B841C23-74BC-B649-BA74-BF3E5B6D6C91}"/>
              </a:ext>
            </a:extLst>
          </p:cNvPr>
          <p:cNvCxnSpPr>
            <a:cxnSpLocks/>
            <a:endCxn id="15" idx="1"/>
          </p:cNvCxnSpPr>
          <p:nvPr/>
        </p:nvCxnSpPr>
        <p:spPr>
          <a:xfrm>
            <a:off x="2554366" y="4777521"/>
            <a:ext cx="13199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28AB1818-2E92-05DD-71B8-176FD46B9A2A}"/>
              </a:ext>
            </a:extLst>
          </p:cNvPr>
          <p:cNvCxnSpPr>
            <a:cxnSpLocks/>
          </p:cNvCxnSpPr>
          <p:nvPr/>
        </p:nvCxnSpPr>
        <p:spPr>
          <a:xfrm flipV="1">
            <a:off x="2554366" y="3954780"/>
            <a:ext cx="0" cy="82274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E220E9AD-6B6D-6F52-B88F-ABF16699667F}"/>
              </a:ext>
            </a:extLst>
          </p:cNvPr>
          <p:cNvCxnSpPr>
            <a:cxnSpLocks/>
            <a:stCxn id="11" idx="3"/>
            <a:endCxn id="13" idx="1"/>
          </p:cNvCxnSpPr>
          <p:nvPr/>
        </p:nvCxnSpPr>
        <p:spPr>
          <a:xfrm>
            <a:off x="5058788" y="3229280"/>
            <a:ext cx="578559"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3F75BC8-D494-FE3C-0B1F-6D2115EABA1A}"/>
              </a:ext>
            </a:extLst>
          </p:cNvPr>
          <p:cNvCxnSpPr>
            <a:stCxn id="13" idx="3"/>
            <a:endCxn id="16" idx="1"/>
          </p:cNvCxnSpPr>
          <p:nvPr/>
        </p:nvCxnSpPr>
        <p:spPr>
          <a:xfrm flipV="1">
            <a:off x="7041157" y="3222036"/>
            <a:ext cx="513285" cy="724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84350F8-8C65-4430-3F62-56B31291532E}"/>
              </a:ext>
            </a:extLst>
          </p:cNvPr>
          <p:cNvCxnSpPr>
            <a:cxnSpLocks/>
          </p:cNvCxnSpPr>
          <p:nvPr/>
        </p:nvCxnSpPr>
        <p:spPr>
          <a:xfrm>
            <a:off x="5377799" y="2161886"/>
            <a:ext cx="0" cy="207634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6D2086B-5C52-FF9B-67A6-D34732534EE8}"/>
              </a:ext>
            </a:extLst>
          </p:cNvPr>
          <p:cNvCxnSpPr>
            <a:endCxn id="14" idx="1"/>
          </p:cNvCxnSpPr>
          <p:nvPr/>
        </p:nvCxnSpPr>
        <p:spPr>
          <a:xfrm>
            <a:off x="5377799" y="2161886"/>
            <a:ext cx="259548"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9A2C5D1-1D40-3501-1CD0-272B2C6FB5E9}"/>
              </a:ext>
            </a:extLst>
          </p:cNvPr>
          <p:cNvCxnSpPr>
            <a:cxnSpLocks/>
            <a:endCxn id="12" idx="1"/>
          </p:cNvCxnSpPr>
          <p:nvPr/>
        </p:nvCxnSpPr>
        <p:spPr>
          <a:xfrm>
            <a:off x="5377799" y="4231890"/>
            <a:ext cx="259548" cy="63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8103EEAC-3AC1-A262-2FB8-B245B32E086B}"/>
              </a:ext>
            </a:extLst>
          </p:cNvPr>
          <p:cNvCxnSpPr>
            <a:cxnSpLocks/>
            <a:stCxn id="14" idx="3"/>
          </p:cNvCxnSpPr>
          <p:nvPr/>
        </p:nvCxnSpPr>
        <p:spPr>
          <a:xfrm>
            <a:off x="7041157" y="2161887"/>
            <a:ext cx="114042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ABF17A08-C863-3757-489A-336C65C631E2}"/>
              </a:ext>
            </a:extLst>
          </p:cNvPr>
          <p:cNvCxnSpPr>
            <a:stCxn id="12" idx="3"/>
          </p:cNvCxnSpPr>
          <p:nvPr/>
        </p:nvCxnSpPr>
        <p:spPr>
          <a:xfrm flipV="1">
            <a:off x="7041157" y="4231890"/>
            <a:ext cx="1140424" cy="633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0" name="Straight Arrow Connector 1029">
            <a:extLst>
              <a:ext uri="{FF2B5EF4-FFF2-40B4-BE49-F238E27FC236}">
                <a16:creationId xmlns:a16="http://schemas.microsoft.com/office/drawing/2014/main" id="{5C8A3A3C-639B-7E92-A61F-C329EBBF8CAB}"/>
              </a:ext>
            </a:extLst>
          </p:cNvPr>
          <p:cNvCxnSpPr>
            <a:cxnSpLocks/>
            <a:endCxn id="16" idx="0"/>
          </p:cNvCxnSpPr>
          <p:nvPr/>
        </p:nvCxnSpPr>
        <p:spPr>
          <a:xfrm>
            <a:off x="8181581" y="2169130"/>
            <a:ext cx="0" cy="695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4" name="Straight Arrow Connector 1033">
            <a:extLst>
              <a:ext uri="{FF2B5EF4-FFF2-40B4-BE49-F238E27FC236}">
                <a16:creationId xmlns:a16="http://schemas.microsoft.com/office/drawing/2014/main" id="{0445EF9D-0B53-A8CF-416B-12E7E8E8142A}"/>
              </a:ext>
            </a:extLst>
          </p:cNvPr>
          <p:cNvCxnSpPr>
            <a:endCxn id="16" idx="2"/>
          </p:cNvCxnSpPr>
          <p:nvPr/>
        </p:nvCxnSpPr>
        <p:spPr>
          <a:xfrm flipV="1">
            <a:off x="8181581" y="3579175"/>
            <a:ext cx="0" cy="65271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FE1AAFFA-1156-88FB-135A-C23E05F0B501}"/>
              </a:ext>
            </a:extLst>
          </p:cNvPr>
          <p:cNvCxnSpPr/>
          <p:nvPr/>
        </p:nvCxnSpPr>
        <p:spPr>
          <a:xfrm>
            <a:off x="8907780" y="2567940"/>
            <a:ext cx="0" cy="15087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1" name="Straight Connector 1040">
            <a:extLst>
              <a:ext uri="{FF2B5EF4-FFF2-40B4-BE49-F238E27FC236}">
                <a16:creationId xmlns:a16="http://schemas.microsoft.com/office/drawing/2014/main" id="{2A864342-0144-9126-1D16-F5B83FCBE024}"/>
              </a:ext>
            </a:extLst>
          </p:cNvPr>
          <p:cNvCxnSpPr/>
          <p:nvPr/>
        </p:nvCxnSpPr>
        <p:spPr>
          <a:xfrm>
            <a:off x="10507980" y="2567940"/>
            <a:ext cx="0" cy="150876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3" name="Straight Arrow Connector 1042">
            <a:extLst>
              <a:ext uri="{FF2B5EF4-FFF2-40B4-BE49-F238E27FC236}">
                <a16:creationId xmlns:a16="http://schemas.microsoft.com/office/drawing/2014/main" id="{AE963EF6-E512-C2BE-C283-67FEE9F7D861}"/>
              </a:ext>
            </a:extLst>
          </p:cNvPr>
          <p:cNvCxnSpPr>
            <a:endCxn id="8" idx="0"/>
          </p:cNvCxnSpPr>
          <p:nvPr/>
        </p:nvCxnSpPr>
        <p:spPr>
          <a:xfrm flipH="1">
            <a:off x="2278144" y="1524000"/>
            <a:ext cx="236" cy="14386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2655E057-5704-51A5-8949-ACF60DF13C65}"/>
              </a:ext>
            </a:extLst>
          </p:cNvPr>
          <p:cNvCxnSpPr>
            <a:cxnSpLocks/>
          </p:cNvCxnSpPr>
          <p:nvPr/>
        </p:nvCxnSpPr>
        <p:spPr>
          <a:xfrm>
            <a:off x="2278144" y="1524000"/>
            <a:ext cx="912899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9" name="Straight Arrow Connector 1048">
            <a:extLst>
              <a:ext uri="{FF2B5EF4-FFF2-40B4-BE49-F238E27FC236}">
                <a16:creationId xmlns:a16="http://schemas.microsoft.com/office/drawing/2014/main" id="{CC70FEAD-C343-26CA-19A7-BC2E91C12817}"/>
              </a:ext>
            </a:extLst>
          </p:cNvPr>
          <p:cNvCxnSpPr>
            <a:cxnSpLocks/>
            <a:endCxn id="17" idx="0"/>
          </p:cNvCxnSpPr>
          <p:nvPr/>
        </p:nvCxnSpPr>
        <p:spPr>
          <a:xfrm>
            <a:off x="11407140" y="1524000"/>
            <a:ext cx="11088" cy="128157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4" name="Straight Arrow Connector 1053">
            <a:extLst>
              <a:ext uri="{FF2B5EF4-FFF2-40B4-BE49-F238E27FC236}">
                <a16:creationId xmlns:a16="http://schemas.microsoft.com/office/drawing/2014/main" id="{687D8CA5-0968-D6D0-C9D4-E91DC492E986}"/>
              </a:ext>
            </a:extLst>
          </p:cNvPr>
          <p:cNvCxnSpPr>
            <a:cxnSpLocks/>
            <a:endCxn id="17" idx="1"/>
          </p:cNvCxnSpPr>
          <p:nvPr/>
        </p:nvCxnSpPr>
        <p:spPr>
          <a:xfrm flipV="1">
            <a:off x="10507980" y="3162714"/>
            <a:ext cx="283109" cy="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44A3E508-3166-E328-7B46-85E6804E66C6}"/>
              </a:ext>
            </a:extLst>
          </p:cNvPr>
          <p:cNvCxnSpPr>
            <a:stCxn id="16" idx="3"/>
          </p:cNvCxnSpPr>
          <p:nvPr/>
        </p:nvCxnSpPr>
        <p:spPr>
          <a:xfrm>
            <a:off x="8808720" y="3222036"/>
            <a:ext cx="9906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9" name="Straight Arrow Connector 1058">
            <a:extLst>
              <a:ext uri="{FF2B5EF4-FFF2-40B4-BE49-F238E27FC236}">
                <a16:creationId xmlns:a16="http://schemas.microsoft.com/office/drawing/2014/main" id="{F2DC6BA0-8342-3E08-F2D1-285117A5FA89}"/>
              </a:ext>
            </a:extLst>
          </p:cNvPr>
          <p:cNvCxnSpPr/>
          <p:nvPr/>
        </p:nvCxnSpPr>
        <p:spPr>
          <a:xfrm>
            <a:off x="8907780" y="2567940"/>
            <a:ext cx="21925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0" name="Straight Arrow Connector 1059">
            <a:extLst>
              <a:ext uri="{FF2B5EF4-FFF2-40B4-BE49-F238E27FC236}">
                <a16:creationId xmlns:a16="http://schemas.microsoft.com/office/drawing/2014/main" id="{3C0CEAC3-5EF1-91E0-9BD5-568A1368B050}"/>
              </a:ext>
            </a:extLst>
          </p:cNvPr>
          <p:cNvCxnSpPr/>
          <p:nvPr/>
        </p:nvCxnSpPr>
        <p:spPr>
          <a:xfrm>
            <a:off x="8907780" y="4076700"/>
            <a:ext cx="21925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FDAAE16C-3F26-69E7-CDC9-55B1301EB53F}"/>
              </a:ext>
            </a:extLst>
          </p:cNvPr>
          <p:cNvCxnSpPr/>
          <p:nvPr/>
        </p:nvCxnSpPr>
        <p:spPr>
          <a:xfrm>
            <a:off x="10321106" y="2567940"/>
            <a:ext cx="18687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F0A48DBC-F070-E041-BCC5-892824FAD158}"/>
              </a:ext>
            </a:extLst>
          </p:cNvPr>
          <p:cNvCxnSpPr/>
          <p:nvPr/>
        </p:nvCxnSpPr>
        <p:spPr>
          <a:xfrm>
            <a:off x="10321106" y="4076700"/>
            <a:ext cx="186874"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1064" name="Picture 1063">
            <a:extLst>
              <a:ext uri="{FF2B5EF4-FFF2-40B4-BE49-F238E27FC236}">
                <a16:creationId xmlns:a16="http://schemas.microsoft.com/office/drawing/2014/main" id="{B25509E5-699C-8DCE-E4F9-EB748062A8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610" y="2924506"/>
            <a:ext cx="322030" cy="275551"/>
          </a:xfrm>
          <a:prstGeom prst="rect">
            <a:avLst/>
          </a:prstGeom>
        </p:spPr>
      </p:pic>
      <p:pic>
        <p:nvPicPr>
          <p:cNvPr id="1065" name="Picture 1064">
            <a:extLst>
              <a:ext uri="{FF2B5EF4-FFF2-40B4-BE49-F238E27FC236}">
                <a16:creationId xmlns:a16="http://schemas.microsoft.com/office/drawing/2014/main" id="{A4D1A741-8CD9-918C-9E13-25287AF618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8237" y="1830002"/>
            <a:ext cx="322030" cy="275551"/>
          </a:xfrm>
          <a:prstGeom prst="rect">
            <a:avLst/>
          </a:prstGeom>
        </p:spPr>
      </p:pic>
      <p:pic>
        <p:nvPicPr>
          <p:cNvPr id="1066" name="Picture 1065">
            <a:extLst>
              <a:ext uri="{FF2B5EF4-FFF2-40B4-BE49-F238E27FC236}">
                <a16:creationId xmlns:a16="http://schemas.microsoft.com/office/drawing/2014/main" id="{E6BE0B68-30F0-301D-89FD-70F47E73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975" y="3938924"/>
            <a:ext cx="322030" cy="275551"/>
          </a:xfrm>
          <a:prstGeom prst="rect">
            <a:avLst/>
          </a:prstGeom>
        </p:spPr>
      </p:pic>
      <p:pic>
        <p:nvPicPr>
          <p:cNvPr id="1068" name="Picture 1067">
            <a:extLst>
              <a:ext uri="{FF2B5EF4-FFF2-40B4-BE49-F238E27FC236}">
                <a16:creationId xmlns:a16="http://schemas.microsoft.com/office/drawing/2014/main" id="{D7F6ABC8-2E2E-C677-E685-1FDC1D4C5E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113" y="4442902"/>
            <a:ext cx="322030" cy="275551"/>
          </a:xfrm>
          <a:prstGeom prst="rect">
            <a:avLst/>
          </a:prstGeom>
        </p:spPr>
      </p:pic>
      <p:pic>
        <p:nvPicPr>
          <p:cNvPr id="1069" name="Picture 1068">
            <a:extLst>
              <a:ext uri="{FF2B5EF4-FFF2-40B4-BE49-F238E27FC236}">
                <a16:creationId xmlns:a16="http://schemas.microsoft.com/office/drawing/2014/main" id="{02A6543B-CA94-EA0F-832A-EE2CF2130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566" y="2902069"/>
            <a:ext cx="322030" cy="275551"/>
          </a:xfrm>
          <a:prstGeom prst="rect">
            <a:avLst/>
          </a:prstGeom>
        </p:spPr>
      </p:pic>
      <p:pic>
        <p:nvPicPr>
          <p:cNvPr id="1070" name="Picture 1069">
            <a:extLst>
              <a:ext uri="{FF2B5EF4-FFF2-40B4-BE49-F238E27FC236}">
                <a16:creationId xmlns:a16="http://schemas.microsoft.com/office/drawing/2014/main" id="{E794D534-E715-851C-AB24-96CE1D4AB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7213" y="2824880"/>
            <a:ext cx="322030" cy="275551"/>
          </a:xfrm>
          <a:prstGeom prst="rect">
            <a:avLst/>
          </a:prstGeom>
        </p:spPr>
      </p:pic>
      <p:sp>
        <p:nvSpPr>
          <p:cNvPr id="1074" name="Rectangle: Rounded Corners 1073">
            <a:extLst>
              <a:ext uri="{FF2B5EF4-FFF2-40B4-BE49-F238E27FC236}">
                <a16:creationId xmlns:a16="http://schemas.microsoft.com/office/drawing/2014/main" id="{04376690-CA9D-947F-DD59-3BCADC15EC34}"/>
              </a:ext>
            </a:extLst>
          </p:cNvPr>
          <p:cNvSpPr/>
          <p:nvPr/>
        </p:nvSpPr>
        <p:spPr>
          <a:xfrm>
            <a:off x="963989" y="5619063"/>
            <a:ext cx="10665068" cy="693794"/>
          </a:xfrm>
          <a:prstGeom prst="roundRect">
            <a:avLst>
              <a:gd name="adj" fmla="val 17542"/>
            </a:avLst>
          </a:prstGeom>
          <a:solidFill>
            <a:schemeClr val="tx2">
              <a:lumMod val="20000"/>
              <a:lumOff val="80000"/>
            </a:schemeClr>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endParaRPr lang="en-US" dirty="0">
              <a:solidFill>
                <a:schemeClr val="bg1"/>
              </a:solidFill>
            </a:endParaRPr>
          </a:p>
        </p:txBody>
      </p:sp>
      <p:sp>
        <p:nvSpPr>
          <p:cNvPr id="1075" name="Rectangle: Rounded Corners 1074">
            <a:extLst>
              <a:ext uri="{FF2B5EF4-FFF2-40B4-BE49-F238E27FC236}">
                <a16:creationId xmlns:a16="http://schemas.microsoft.com/office/drawing/2014/main" id="{128FB4B9-7B92-DF67-106A-E824344EFF2A}"/>
              </a:ext>
            </a:extLst>
          </p:cNvPr>
          <p:cNvSpPr/>
          <p:nvPr/>
        </p:nvSpPr>
        <p:spPr>
          <a:xfrm>
            <a:off x="2417694"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Monitoring</a:t>
            </a:r>
          </a:p>
        </p:txBody>
      </p:sp>
      <p:sp>
        <p:nvSpPr>
          <p:cNvPr id="1076" name="TextBox 2388">
            <a:extLst>
              <a:ext uri="{FF2B5EF4-FFF2-40B4-BE49-F238E27FC236}">
                <a16:creationId xmlns:a16="http://schemas.microsoft.com/office/drawing/2014/main" id="{D73B96AC-5B25-1D73-852D-7FE7DDF281C0}"/>
              </a:ext>
            </a:extLst>
          </p:cNvPr>
          <p:cNvSpPr txBox="1"/>
          <p:nvPr/>
        </p:nvSpPr>
        <p:spPr>
          <a:xfrm>
            <a:off x="963989" y="5863157"/>
            <a:ext cx="1186146" cy="276999"/>
          </a:xfrm>
          <a:prstGeom prst="rect">
            <a:avLst/>
          </a:prstGeom>
          <a:noFill/>
        </p:spPr>
        <p:txBody>
          <a:bodyPr wrap="square" rtlCol="0">
            <a:sp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Observability</a:t>
            </a:r>
          </a:p>
        </p:txBody>
      </p:sp>
      <p:sp>
        <p:nvSpPr>
          <p:cNvPr id="1077" name="Rectangle: Rounded Corners 1076">
            <a:extLst>
              <a:ext uri="{FF2B5EF4-FFF2-40B4-BE49-F238E27FC236}">
                <a16:creationId xmlns:a16="http://schemas.microsoft.com/office/drawing/2014/main" id="{5D513FD1-87FB-C8C7-9C9E-C73DAFABEE73}"/>
              </a:ext>
            </a:extLst>
          </p:cNvPr>
          <p:cNvSpPr/>
          <p:nvPr/>
        </p:nvSpPr>
        <p:spPr>
          <a:xfrm>
            <a:off x="4028016"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Logging</a:t>
            </a:r>
          </a:p>
        </p:txBody>
      </p:sp>
      <p:sp>
        <p:nvSpPr>
          <p:cNvPr id="1078" name="Rectangle: Rounded Corners 1077">
            <a:extLst>
              <a:ext uri="{FF2B5EF4-FFF2-40B4-BE49-F238E27FC236}">
                <a16:creationId xmlns:a16="http://schemas.microsoft.com/office/drawing/2014/main" id="{C4523649-F051-3680-1B80-7154E8CA6B3D}"/>
              </a:ext>
            </a:extLst>
          </p:cNvPr>
          <p:cNvSpPr/>
          <p:nvPr/>
        </p:nvSpPr>
        <p:spPr>
          <a:xfrm>
            <a:off x="5638338"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a:solidFill>
                  <a:schemeClr val="tx1">
                    <a:lumMod val="50000"/>
                  </a:schemeClr>
                </a:solidFill>
              </a:rPr>
              <a:t>Tracing</a:t>
            </a:r>
          </a:p>
        </p:txBody>
      </p:sp>
      <p:sp>
        <p:nvSpPr>
          <p:cNvPr id="1079" name="Rectangle: Rounded Corners 1078">
            <a:extLst>
              <a:ext uri="{FF2B5EF4-FFF2-40B4-BE49-F238E27FC236}">
                <a16:creationId xmlns:a16="http://schemas.microsoft.com/office/drawing/2014/main" id="{6B7CCF3F-42AD-4B6C-4A87-A7323B590828}"/>
              </a:ext>
            </a:extLst>
          </p:cNvPr>
          <p:cNvSpPr/>
          <p:nvPr/>
        </p:nvSpPr>
        <p:spPr>
          <a:xfrm>
            <a:off x="7248660"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Clustering</a:t>
            </a:r>
          </a:p>
        </p:txBody>
      </p:sp>
      <p:pic>
        <p:nvPicPr>
          <p:cNvPr id="1080" name="Graphic 2401">
            <a:extLst>
              <a:ext uri="{FF2B5EF4-FFF2-40B4-BE49-F238E27FC236}">
                <a16:creationId xmlns:a16="http://schemas.microsoft.com/office/drawing/2014/main" id="{DC7D071E-DEE7-7FB0-281F-FEA2E03BB5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92342" y="5797691"/>
            <a:ext cx="1132965" cy="326363"/>
          </a:xfrm>
          <a:prstGeom prst="rect">
            <a:avLst/>
          </a:prstGeom>
        </p:spPr>
      </p:pic>
      <p:sp>
        <p:nvSpPr>
          <p:cNvPr id="1081" name="Rectangle: Rounded Corners 8">
            <a:extLst>
              <a:ext uri="{FF2B5EF4-FFF2-40B4-BE49-F238E27FC236}">
                <a16:creationId xmlns:a16="http://schemas.microsoft.com/office/drawing/2014/main" id="{DEF21101-084A-3522-9A32-5365E1DDB798}"/>
              </a:ext>
            </a:extLst>
          </p:cNvPr>
          <p:cNvSpPr/>
          <p:nvPr/>
        </p:nvSpPr>
        <p:spPr>
          <a:xfrm>
            <a:off x="8682020" y="5795525"/>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Redacting</a:t>
            </a:r>
          </a:p>
        </p:txBody>
      </p:sp>
      <p:sp>
        <p:nvSpPr>
          <p:cNvPr id="1082" name="Rectangle 1081">
            <a:extLst>
              <a:ext uri="{FF2B5EF4-FFF2-40B4-BE49-F238E27FC236}">
                <a16:creationId xmlns:a16="http://schemas.microsoft.com/office/drawing/2014/main" id="{E8268EB1-25EA-DCFC-0D35-54F2F4347CBD}"/>
              </a:ext>
            </a:extLst>
          </p:cNvPr>
          <p:cNvSpPr/>
          <p:nvPr/>
        </p:nvSpPr>
        <p:spPr>
          <a:xfrm>
            <a:off x="-13477"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083" name="Group 1082">
            <a:extLst>
              <a:ext uri="{FF2B5EF4-FFF2-40B4-BE49-F238E27FC236}">
                <a16:creationId xmlns:a16="http://schemas.microsoft.com/office/drawing/2014/main" id="{C5312F05-5E14-CC30-8500-02248868B67E}"/>
              </a:ext>
            </a:extLst>
          </p:cNvPr>
          <p:cNvGrpSpPr/>
          <p:nvPr/>
        </p:nvGrpSpPr>
        <p:grpSpPr>
          <a:xfrm>
            <a:off x="18117" y="111656"/>
            <a:ext cx="446903" cy="2209269"/>
            <a:chOff x="-8364" y="114052"/>
            <a:chExt cx="516883" cy="3136051"/>
          </a:xfrm>
          <a:solidFill>
            <a:schemeClr val="accent1">
              <a:lumMod val="50000"/>
            </a:schemeClr>
          </a:solidFill>
        </p:grpSpPr>
        <p:pic>
          <p:nvPicPr>
            <p:cNvPr id="1084" name="Graphic 1083" descr="House">
              <a:extLst>
                <a:ext uri="{FF2B5EF4-FFF2-40B4-BE49-F238E27FC236}">
                  <a16:creationId xmlns:a16="http://schemas.microsoft.com/office/drawing/2014/main" id="{820DAD5E-B40B-9A8F-0972-30F26AC89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88" y="114052"/>
              <a:ext cx="391900" cy="391899"/>
            </a:xfrm>
            <a:prstGeom prst="rect">
              <a:avLst/>
            </a:prstGeom>
          </p:spPr>
        </p:pic>
        <p:pic>
          <p:nvPicPr>
            <p:cNvPr id="1085" name="Graphic 1084" descr="Presentation with media">
              <a:extLst>
                <a:ext uri="{FF2B5EF4-FFF2-40B4-BE49-F238E27FC236}">
                  <a16:creationId xmlns:a16="http://schemas.microsoft.com/office/drawing/2014/main" id="{B116E16F-A38C-EE72-E246-93F3B63053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658" y="685305"/>
              <a:ext cx="391900" cy="391899"/>
            </a:xfrm>
            <a:prstGeom prst="rect">
              <a:avLst/>
            </a:prstGeom>
          </p:spPr>
        </p:pic>
        <p:pic>
          <p:nvPicPr>
            <p:cNvPr id="1086" name="Graphic 1085" descr="Lightbulb">
              <a:extLst>
                <a:ext uri="{FF2B5EF4-FFF2-40B4-BE49-F238E27FC236}">
                  <a16:creationId xmlns:a16="http://schemas.microsoft.com/office/drawing/2014/main" id="{DDC07798-E781-2615-CBCC-28D0D25C5B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3" y="1179829"/>
              <a:ext cx="457200" cy="457200"/>
            </a:xfrm>
            <a:prstGeom prst="rect">
              <a:avLst/>
            </a:prstGeom>
          </p:spPr>
        </p:pic>
        <p:pic>
          <p:nvPicPr>
            <p:cNvPr id="1087" name="Graphic 1086" descr="Money">
              <a:extLst>
                <a:ext uri="{FF2B5EF4-FFF2-40B4-BE49-F238E27FC236}">
                  <a16:creationId xmlns:a16="http://schemas.microsoft.com/office/drawing/2014/main" id="{1FB82041-D902-32F6-BBE4-8406A3E44F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1752695"/>
              <a:ext cx="381743" cy="381743"/>
            </a:xfrm>
            <a:prstGeom prst="rect">
              <a:avLst/>
            </a:prstGeom>
          </p:spPr>
        </p:pic>
        <p:pic>
          <p:nvPicPr>
            <p:cNvPr id="1088" name="Graphic 1087" descr="Hierarchy">
              <a:extLst>
                <a:ext uri="{FF2B5EF4-FFF2-40B4-BE49-F238E27FC236}">
                  <a16:creationId xmlns:a16="http://schemas.microsoft.com/office/drawing/2014/main" id="{928DB43C-5F3B-054B-741F-2911F8D443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64" y="2209895"/>
              <a:ext cx="507552" cy="507552"/>
            </a:xfrm>
            <a:prstGeom prst="rect">
              <a:avLst/>
            </a:prstGeom>
          </p:spPr>
        </p:pic>
        <p:pic>
          <p:nvPicPr>
            <p:cNvPr id="1089" name="Graphic 1088" descr="Business Growth">
              <a:extLst>
                <a:ext uri="{FF2B5EF4-FFF2-40B4-BE49-F238E27FC236}">
                  <a16:creationId xmlns:a16="http://schemas.microsoft.com/office/drawing/2014/main" id="{B5FC04B5-E850-C415-6EF2-5B126A9F986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319" y="2792903"/>
              <a:ext cx="457200" cy="457200"/>
            </a:xfrm>
            <a:prstGeom prst="rect">
              <a:avLst/>
            </a:prstGeom>
          </p:spPr>
        </p:pic>
      </p:grpSp>
      <p:pic>
        <p:nvPicPr>
          <p:cNvPr id="3076" name="Picture 4" descr="AWS Cost Optimization Best Practices &amp; Management Tools">
            <a:extLst>
              <a:ext uri="{FF2B5EF4-FFF2-40B4-BE49-F238E27FC236}">
                <a16:creationId xmlns:a16="http://schemas.microsoft.com/office/drawing/2014/main" id="{7A1EB550-92E2-F286-4F0B-D1E75351C4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9084" y="1744294"/>
            <a:ext cx="494522" cy="4945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Anomaly Detector | New Relic">
            <a:extLst>
              <a:ext uri="{FF2B5EF4-FFF2-40B4-BE49-F238E27FC236}">
                <a16:creationId xmlns:a16="http://schemas.microsoft.com/office/drawing/2014/main" id="{D48A5BF0-1B16-1D4E-53BD-70C89F6787F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866" y="3008092"/>
            <a:ext cx="447361" cy="447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C7CAC9-145B-D97C-A4B2-3016A9A6A0F5}"/>
              </a:ext>
            </a:extLst>
          </p:cNvPr>
          <p:cNvSpPr txBox="1"/>
          <p:nvPr/>
        </p:nvSpPr>
        <p:spPr>
          <a:xfrm>
            <a:off x="525948" y="2320925"/>
            <a:ext cx="1024634" cy="390448"/>
          </a:xfrm>
          <a:prstGeom prst="rect">
            <a:avLst/>
          </a:prstGeom>
          <a:noFill/>
        </p:spPr>
        <p:txBody>
          <a:bodyPr wrap="square" lIns="0" tIns="0" rIns="0" bIns="0" rtlCol="0">
            <a:noAutofit/>
          </a:bodyPr>
          <a:lstStyle/>
          <a:p>
            <a:pPr algn="l"/>
            <a:r>
              <a:rPr lang="en-US" sz="1000" dirty="0"/>
              <a:t>AWS Cost Anomaly Detection</a:t>
            </a:r>
          </a:p>
        </p:txBody>
      </p:sp>
      <p:sp>
        <p:nvSpPr>
          <p:cNvPr id="5" name="TextBox 4">
            <a:extLst>
              <a:ext uri="{FF2B5EF4-FFF2-40B4-BE49-F238E27FC236}">
                <a16:creationId xmlns:a16="http://schemas.microsoft.com/office/drawing/2014/main" id="{2A3D5641-4996-8BBB-19C2-6BAA4182426D}"/>
              </a:ext>
            </a:extLst>
          </p:cNvPr>
          <p:cNvSpPr txBox="1"/>
          <p:nvPr/>
        </p:nvSpPr>
        <p:spPr>
          <a:xfrm>
            <a:off x="609084" y="3579175"/>
            <a:ext cx="667159" cy="375605"/>
          </a:xfrm>
          <a:prstGeom prst="rect">
            <a:avLst/>
          </a:prstGeom>
          <a:noFill/>
        </p:spPr>
        <p:txBody>
          <a:bodyPr wrap="square" lIns="0" tIns="0" rIns="0" bIns="0" rtlCol="0">
            <a:noAutofit/>
          </a:bodyPr>
          <a:lstStyle/>
          <a:p>
            <a:r>
              <a:rPr lang="en-US" sz="1000" dirty="0"/>
              <a:t>Azure Cost Anomaly</a:t>
            </a:r>
          </a:p>
        </p:txBody>
      </p:sp>
      <p:sp>
        <p:nvSpPr>
          <p:cNvPr id="7" name="TextBox 6">
            <a:extLst>
              <a:ext uri="{FF2B5EF4-FFF2-40B4-BE49-F238E27FC236}">
                <a16:creationId xmlns:a16="http://schemas.microsoft.com/office/drawing/2014/main" id="{9F58ED40-1F56-35EE-D053-DFD0B6E1B1BE}"/>
              </a:ext>
            </a:extLst>
          </p:cNvPr>
          <p:cNvSpPr txBox="1"/>
          <p:nvPr/>
        </p:nvSpPr>
        <p:spPr>
          <a:xfrm>
            <a:off x="1789528" y="3489369"/>
            <a:ext cx="1056934" cy="356577"/>
          </a:xfrm>
          <a:prstGeom prst="rect">
            <a:avLst/>
          </a:prstGeom>
          <a:noFill/>
        </p:spPr>
        <p:txBody>
          <a:bodyPr wrap="square" lIns="0" tIns="0" rIns="0" bIns="0" rtlCol="0">
            <a:noAutofit/>
          </a:bodyPr>
          <a:lstStyle/>
          <a:p>
            <a:r>
              <a:rPr lang="en-US" sz="1000" dirty="0"/>
              <a:t>Postgres DB to save and update anomaly recommendations</a:t>
            </a:r>
          </a:p>
        </p:txBody>
      </p:sp>
      <p:sp>
        <p:nvSpPr>
          <p:cNvPr id="9" name="TextBox 8">
            <a:extLst>
              <a:ext uri="{FF2B5EF4-FFF2-40B4-BE49-F238E27FC236}">
                <a16:creationId xmlns:a16="http://schemas.microsoft.com/office/drawing/2014/main" id="{1F7301AF-659D-A9CE-522F-05D23CE080AB}"/>
              </a:ext>
            </a:extLst>
          </p:cNvPr>
          <p:cNvSpPr txBox="1"/>
          <p:nvPr/>
        </p:nvSpPr>
        <p:spPr>
          <a:xfrm>
            <a:off x="2586747" y="4419385"/>
            <a:ext cx="1319976" cy="486563"/>
          </a:xfrm>
          <a:prstGeom prst="rect">
            <a:avLst/>
          </a:prstGeom>
          <a:noFill/>
        </p:spPr>
        <p:txBody>
          <a:bodyPr wrap="square" lIns="0" tIns="0" rIns="0" bIns="0" rtlCol="0">
            <a:noAutofit/>
          </a:bodyPr>
          <a:lstStyle/>
          <a:p>
            <a:r>
              <a:rPr lang="en-US" sz="1000" dirty="0"/>
              <a:t>Update </a:t>
            </a:r>
            <a:r>
              <a:rPr lang="en-US" sz="1000" dirty="0" err="1"/>
              <a:t>Servicenow</a:t>
            </a:r>
            <a:r>
              <a:rPr lang="en-US" sz="1000" dirty="0"/>
              <a:t> Ticket Status and User Feedback</a:t>
            </a:r>
          </a:p>
        </p:txBody>
      </p:sp>
      <p:sp>
        <p:nvSpPr>
          <p:cNvPr id="18" name="TextBox 17">
            <a:extLst>
              <a:ext uri="{FF2B5EF4-FFF2-40B4-BE49-F238E27FC236}">
                <a16:creationId xmlns:a16="http://schemas.microsoft.com/office/drawing/2014/main" id="{26D08FC4-4D25-886B-3FCC-2CB5FC589C57}"/>
              </a:ext>
            </a:extLst>
          </p:cNvPr>
          <p:cNvSpPr txBox="1"/>
          <p:nvPr/>
        </p:nvSpPr>
        <p:spPr>
          <a:xfrm>
            <a:off x="2576752" y="2881933"/>
            <a:ext cx="1002444" cy="473975"/>
          </a:xfrm>
          <a:prstGeom prst="rect">
            <a:avLst/>
          </a:prstGeom>
          <a:noFill/>
        </p:spPr>
        <p:txBody>
          <a:bodyPr wrap="square" lIns="0" tIns="0" rIns="0" bIns="0" rtlCol="0">
            <a:noAutofit/>
          </a:bodyPr>
          <a:lstStyle/>
          <a:p>
            <a:r>
              <a:rPr lang="en-US" sz="1000" dirty="0"/>
              <a:t>              Get Recommendations</a:t>
            </a:r>
          </a:p>
          <a:p>
            <a:endParaRPr lang="en-US" sz="1000" dirty="0" err="1"/>
          </a:p>
        </p:txBody>
      </p:sp>
      <p:pic>
        <p:nvPicPr>
          <p:cNvPr id="3080" name="Picture 8" descr="Machine Learning Logo Images – Browse 62,840 Stock Photos ...">
            <a:extLst>
              <a:ext uri="{FF2B5EF4-FFF2-40B4-BE49-F238E27FC236}">
                <a16:creationId xmlns:a16="http://schemas.microsoft.com/office/drawing/2014/main" id="{A0392ACE-DB0C-DD1A-121D-86FEDED0AFF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08909" y="2910433"/>
            <a:ext cx="275926" cy="27592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F4D0AFD-F51C-AE77-8326-9523E4D7E605}"/>
              </a:ext>
            </a:extLst>
          </p:cNvPr>
          <p:cNvSpPr txBox="1"/>
          <p:nvPr/>
        </p:nvSpPr>
        <p:spPr>
          <a:xfrm>
            <a:off x="1189873" y="2933318"/>
            <a:ext cx="892930" cy="509026"/>
          </a:xfrm>
          <a:prstGeom prst="rect">
            <a:avLst/>
          </a:prstGeom>
          <a:noFill/>
        </p:spPr>
        <p:txBody>
          <a:bodyPr wrap="square" lIns="0" tIns="0" rIns="0" bIns="0" rtlCol="0">
            <a:noAutofit/>
          </a:bodyPr>
          <a:lstStyle/>
          <a:p>
            <a:r>
              <a:rPr lang="en-US" sz="900" dirty="0"/>
              <a:t>Fetch &amp; Load Recommendations</a:t>
            </a:r>
          </a:p>
        </p:txBody>
      </p:sp>
      <p:sp>
        <p:nvSpPr>
          <p:cNvPr id="25" name="TextBox 24">
            <a:extLst>
              <a:ext uri="{FF2B5EF4-FFF2-40B4-BE49-F238E27FC236}">
                <a16:creationId xmlns:a16="http://schemas.microsoft.com/office/drawing/2014/main" id="{F2DB8CAB-6B43-184E-88F8-91B76542E097}"/>
              </a:ext>
            </a:extLst>
          </p:cNvPr>
          <p:cNvSpPr txBox="1"/>
          <p:nvPr/>
        </p:nvSpPr>
        <p:spPr>
          <a:xfrm>
            <a:off x="9159413" y="2567940"/>
            <a:ext cx="1118581" cy="295580"/>
          </a:xfrm>
          <a:prstGeom prst="rect">
            <a:avLst/>
          </a:prstGeom>
          <a:noFill/>
        </p:spPr>
        <p:txBody>
          <a:bodyPr wrap="square" lIns="0" tIns="0" rIns="0" bIns="0" rtlCol="0">
            <a:noAutofit/>
          </a:bodyPr>
          <a:lstStyle/>
          <a:p>
            <a:pPr algn="l"/>
            <a:r>
              <a:rPr lang="en-US" dirty="0"/>
              <a:t>         Creates </a:t>
            </a:r>
            <a:r>
              <a:rPr lang="en-US" dirty="0" err="1"/>
              <a:t>Servicenow</a:t>
            </a:r>
            <a:r>
              <a:rPr lang="en-US" dirty="0"/>
              <a:t> Ticket</a:t>
            </a:r>
          </a:p>
        </p:txBody>
      </p:sp>
      <p:sp>
        <p:nvSpPr>
          <p:cNvPr id="27" name="TextBox 26">
            <a:extLst>
              <a:ext uri="{FF2B5EF4-FFF2-40B4-BE49-F238E27FC236}">
                <a16:creationId xmlns:a16="http://schemas.microsoft.com/office/drawing/2014/main" id="{A1456F16-5915-D9A4-9D56-D7A70638769F}"/>
              </a:ext>
            </a:extLst>
          </p:cNvPr>
          <p:cNvSpPr txBox="1"/>
          <p:nvPr/>
        </p:nvSpPr>
        <p:spPr>
          <a:xfrm>
            <a:off x="9175685" y="4313884"/>
            <a:ext cx="1177799" cy="430776"/>
          </a:xfrm>
          <a:prstGeom prst="rect">
            <a:avLst/>
          </a:prstGeom>
          <a:noFill/>
        </p:spPr>
        <p:txBody>
          <a:bodyPr wrap="square" lIns="0" tIns="0" rIns="0" bIns="0" rtlCol="0">
            <a:noAutofit/>
          </a:bodyPr>
          <a:lstStyle/>
          <a:p>
            <a:pPr algn="l"/>
            <a:r>
              <a:rPr lang="en-US" dirty="0"/>
              <a:t>        Send Email</a:t>
            </a:r>
          </a:p>
        </p:txBody>
      </p:sp>
    </p:spTree>
    <p:extLst>
      <p:ext uri="{BB962C8B-B14F-4D97-AF65-F5344CB8AC3E}">
        <p14:creationId xmlns:p14="http://schemas.microsoft.com/office/powerpoint/2010/main" val="1740302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73CB1-385F-3ABA-9141-EFFFC9815A61}"/>
              </a:ext>
            </a:extLst>
          </p:cNvPr>
          <p:cNvPicPr>
            <a:picLocks noChangeAspect="1"/>
          </p:cNvPicPr>
          <p:nvPr/>
        </p:nvPicPr>
        <p:blipFill>
          <a:blip r:embed="rId2"/>
          <a:stretch>
            <a:fillRect/>
          </a:stretch>
        </p:blipFill>
        <p:spPr>
          <a:xfrm>
            <a:off x="5443415" y="1468315"/>
            <a:ext cx="6273800" cy="3746500"/>
          </a:xfrm>
          <a:prstGeom prst="rect">
            <a:avLst/>
          </a:prstGeom>
        </p:spPr>
      </p:pic>
      <p:sp>
        <p:nvSpPr>
          <p:cNvPr id="7" name="TextBox 6">
            <a:extLst>
              <a:ext uri="{FF2B5EF4-FFF2-40B4-BE49-F238E27FC236}">
                <a16:creationId xmlns:a16="http://schemas.microsoft.com/office/drawing/2014/main" id="{AD2A1706-0BA6-C4B2-73FE-DBDB75504C96}"/>
              </a:ext>
            </a:extLst>
          </p:cNvPr>
          <p:cNvSpPr txBox="1"/>
          <p:nvPr/>
        </p:nvSpPr>
        <p:spPr>
          <a:xfrm>
            <a:off x="773723" y="237392"/>
            <a:ext cx="3745523" cy="738554"/>
          </a:xfrm>
          <a:prstGeom prst="rect">
            <a:avLst/>
          </a:prstGeom>
          <a:noFill/>
        </p:spPr>
        <p:txBody>
          <a:bodyPr wrap="square" lIns="0" tIns="0" rIns="0" bIns="0" rtlCol="0">
            <a:noAutofit/>
          </a:bodyPr>
          <a:lstStyle/>
          <a:p>
            <a:pPr>
              <a:lnSpc>
                <a:spcPct val="90000"/>
              </a:lnSpc>
              <a:spcBef>
                <a:spcPct val="0"/>
              </a:spcBef>
            </a:pPr>
            <a:r>
              <a:rPr lang="en-US" sz="3600" dirty="0">
                <a:solidFill>
                  <a:schemeClr val="tx1">
                    <a:alpha val="80000"/>
                  </a:schemeClr>
                </a:solidFill>
                <a:latin typeface="+mj-lt"/>
                <a:ea typeface="+mj-ea"/>
                <a:cs typeface="+mj-cs"/>
              </a:rPr>
              <a:t>Steps</a:t>
            </a:r>
          </a:p>
        </p:txBody>
      </p:sp>
      <p:sp>
        <p:nvSpPr>
          <p:cNvPr id="8" name="TextBox 7">
            <a:extLst>
              <a:ext uri="{FF2B5EF4-FFF2-40B4-BE49-F238E27FC236}">
                <a16:creationId xmlns:a16="http://schemas.microsoft.com/office/drawing/2014/main" id="{C22470F0-0572-1887-A79E-7BE4BF63C3D3}"/>
              </a:ext>
            </a:extLst>
          </p:cNvPr>
          <p:cNvSpPr txBox="1"/>
          <p:nvPr/>
        </p:nvSpPr>
        <p:spPr>
          <a:xfrm>
            <a:off x="1169377" y="1099038"/>
            <a:ext cx="4158762" cy="5407270"/>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sz="1400" dirty="0">
                <a:latin typeface="+mj-lt"/>
              </a:rPr>
              <a:t>Design Agentic Architecture  </a:t>
            </a:r>
            <a:r>
              <a:rPr lang="en-US" dirty="0"/>
              <a:t>✅</a:t>
            </a:r>
            <a:endParaRPr lang="en-US" sz="1400" dirty="0">
              <a:latin typeface="+mj-lt"/>
            </a:endParaRPr>
          </a:p>
          <a:p>
            <a:pPr marL="285750" indent="-285750">
              <a:lnSpc>
                <a:spcPct val="150000"/>
              </a:lnSpc>
              <a:buFont typeface="Arial" panose="020B0604020202020204" pitchFamily="34" charset="0"/>
              <a:buChar char="•"/>
            </a:pPr>
            <a:r>
              <a:rPr lang="en-US" sz="1400" dirty="0">
                <a:latin typeface="+mj-lt"/>
              </a:rPr>
              <a:t>Write Agents </a:t>
            </a:r>
            <a:r>
              <a:rPr lang="en-US" dirty="0"/>
              <a:t>✅</a:t>
            </a:r>
          </a:p>
          <a:p>
            <a:pPr marL="285750" indent="-285750">
              <a:lnSpc>
                <a:spcPct val="150000"/>
              </a:lnSpc>
              <a:buFont typeface="Arial" panose="020B0604020202020204" pitchFamily="34" charset="0"/>
              <a:buChar char="•"/>
            </a:pPr>
            <a:r>
              <a:rPr lang="en-US" sz="1400" dirty="0">
                <a:latin typeface="+mj-lt"/>
              </a:rPr>
              <a:t>Test with dummy data </a:t>
            </a:r>
            <a:r>
              <a:rPr lang="en-US" dirty="0"/>
              <a:t>✅</a:t>
            </a:r>
            <a:endParaRPr lang="en-US" sz="1400" dirty="0">
              <a:latin typeface="+mj-lt"/>
            </a:endParaRPr>
          </a:p>
          <a:p>
            <a:pPr marL="285750" indent="-285750">
              <a:lnSpc>
                <a:spcPct val="150000"/>
              </a:lnSpc>
              <a:buFont typeface="Arial" panose="020B0604020202020204" pitchFamily="34" charset="0"/>
              <a:buChar char="•"/>
            </a:pPr>
            <a:r>
              <a:rPr lang="en-US" sz="1400" dirty="0">
                <a:latin typeface="+mj-lt"/>
              </a:rPr>
              <a:t>Develop a ML model to identify False alarms </a:t>
            </a:r>
            <a:r>
              <a:rPr lang="en-US" dirty="0"/>
              <a:t>✅</a:t>
            </a:r>
            <a:endParaRPr lang="en-US" sz="1400" dirty="0">
              <a:latin typeface="+mj-lt"/>
            </a:endParaRPr>
          </a:p>
          <a:p>
            <a:pPr>
              <a:lnSpc>
                <a:spcPct val="150000"/>
              </a:lnSpc>
            </a:pPr>
            <a:endParaRPr lang="en-US" sz="1400" dirty="0">
              <a:latin typeface="+mj-lt"/>
            </a:endParaRPr>
          </a:p>
          <a:p>
            <a:pPr>
              <a:lnSpc>
                <a:spcPct val="150000"/>
              </a:lnSpc>
            </a:pPr>
            <a:r>
              <a:rPr lang="en-US" sz="1400" dirty="0">
                <a:latin typeface="+mj-lt"/>
              </a:rPr>
              <a:t>Work In Progress:</a:t>
            </a:r>
          </a:p>
          <a:p>
            <a:pPr marL="285750" indent="-285750">
              <a:lnSpc>
                <a:spcPct val="150000"/>
              </a:lnSpc>
              <a:buFont typeface="Arial" panose="020B0604020202020204" pitchFamily="34" charset="0"/>
              <a:buChar char="•"/>
            </a:pPr>
            <a:r>
              <a:rPr lang="en-US" sz="1400" dirty="0">
                <a:latin typeface="+mj-lt"/>
              </a:rPr>
              <a:t>Pull data from cloud sources</a:t>
            </a:r>
          </a:p>
          <a:p>
            <a:pPr marL="285750" indent="-285750">
              <a:lnSpc>
                <a:spcPct val="150000"/>
              </a:lnSpc>
              <a:buFont typeface="Arial" panose="020B0604020202020204" pitchFamily="34" charset="0"/>
              <a:buChar char="•"/>
            </a:pPr>
            <a:r>
              <a:rPr lang="en-US" sz="1400" dirty="0">
                <a:latin typeface="+mj-lt"/>
              </a:rPr>
              <a:t>Integrate with APIs</a:t>
            </a:r>
          </a:p>
          <a:p>
            <a:pPr marL="285750" indent="-285750">
              <a:lnSpc>
                <a:spcPct val="150000"/>
              </a:lnSpc>
              <a:buFont typeface="Arial" panose="020B0604020202020204" pitchFamily="34" charset="0"/>
              <a:buChar char="•"/>
            </a:pPr>
            <a:r>
              <a:rPr lang="en-US" sz="1400" dirty="0">
                <a:latin typeface="+mj-lt"/>
              </a:rPr>
              <a:t>Monitoring &amp; Tracking</a:t>
            </a:r>
          </a:p>
          <a:p>
            <a:pPr marL="285750" indent="-285750">
              <a:lnSpc>
                <a:spcPct val="150000"/>
              </a:lnSpc>
              <a:buFont typeface="Arial" panose="020B0604020202020204" pitchFamily="34" charset="0"/>
              <a:buChar char="•"/>
            </a:pPr>
            <a:endParaRPr lang="en-US" sz="1400" dirty="0">
              <a:latin typeface="+mj-lt"/>
            </a:endParaRPr>
          </a:p>
          <a:p>
            <a:pPr>
              <a:lnSpc>
                <a:spcPct val="150000"/>
              </a:lnSpc>
            </a:pPr>
            <a:r>
              <a:rPr lang="en-US" sz="1400" dirty="0">
                <a:latin typeface="+mj-lt"/>
              </a:rPr>
              <a:t>Potential Developments:</a:t>
            </a:r>
          </a:p>
          <a:p>
            <a:pPr marL="285750" indent="-285750">
              <a:lnSpc>
                <a:spcPct val="150000"/>
              </a:lnSpc>
              <a:buFont typeface="Arial" panose="020B0604020202020204" pitchFamily="34" charset="0"/>
              <a:buChar char="•"/>
            </a:pPr>
            <a:r>
              <a:rPr lang="en-US" sz="1400" dirty="0">
                <a:latin typeface="+mj-lt"/>
              </a:rPr>
              <a:t>Perform actions on user’s behalf post confirmation</a:t>
            </a:r>
          </a:p>
          <a:p>
            <a:pPr marL="285750" indent="-285750">
              <a:lnSpc>
                <a:spcPct val="150000"/>
              </a:lnSpc>
              <a:buFont typeface="Arial" panose="020B0604020202020204" pitchFamily="34" charset="0"/>
              <a:buChar char="•"/>
            </a:pPr>
            <a:r>
              <a:rPr lang="en-US" sz="1400" dirty="0">
                <a:latin typeface="+mj-lt"/>
              </a:rPr>
              <a:t>Update </a:t>
            </a:r>
            <a:r>
              <a:rPr lang="en-US" sz="1400" dirty="0" err="1">
                <a:latin typeface="+mj-lt"/>
              </a:rPr>
              <a:t>Servicenow</a:t>
            </a:r>
            <a:r>
              <a:rPr lang="en-US" sz="1400" dirty="0">
                <a:latin typeface="+mj-lt"/>
              </a:rPr>
              <a:t> Ticket Status and User feedback</a:t>
            </a:r>
          </a:p>
          <a:p>
            <a:pPr marL="285750" indent="-285750">
              <a:lnSpc>
                <a:spcPct val="150000"/>
              </a:lnSpc>
              <a:buFont typeface="Arial" panose="020B0604020202020204" pitchFamily="34" charset="0"/>
              <a:buChar char="•"/>
            </a:pPr>
            <a:endParaRPr lang="en-US" sz="1400" dirty="0">
              <a:latin typeface="+mj-lt"/>
            </a:endParaRPr>
          </a:p>
          <a:p>
            <a:pPr>
              <a:lnSpc>
                <a:spcPct val="150000"/>
              </a:lnSpc>
            </a:pPr>
            <a:endParaRPr lang="en-US" sz="1400" dirty="0">
              <a:latin typeface="+mj-lt"/>
            </a:endParaRPr>
          </a:p>
          <a:p>
            <a:pPr>
              <a:lnSpc>
                <a:spcPct val="150000"/>
              </a:lnSpc>
            </a:pPr>
            <a:endParaRPr lang="en-US" sz="1400" dirty="0">
              <a:latin typeface="+mj-lt"/>
            </a:endParaRPr>
          </a:p>
        </p:txBody>
      </p:sp>
    </p:spTree>
    <p:extLst>
      <p:ext uri="{BB962C8B-B14F-4D97-AF65-F5344CB8AC3E}">
        <p14:creationId xmlns:p14="http://schemas.microsoft.com/office/powerpoint/2010/main" val="311537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00DEE-5230-EA4B-754B-06E197398E6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6CC9DE4F-4AEC-DE22-AF09-E04E246572B1}"/>
              </a:ext>
            </a:extLst>
          </p:cNvPr>
          <p:cNvPicPr>
            <a:picLocks noChangeAspect="1"/>
          </p:cNvPicPr>
          <p:nvPr/>
        </p:nvPicPr>
        <p:blipFill>
          <a:blip r:embed="rId2"/>
          <a:stretch>
            <a:fillRect/>
          </a:stretch>
        </p:blipFill>
        <p:spPr>
          <a:xfrm>
            <a:off x="8117607" y="2266856"/>
            <a:ext cx="3821130" cy="2324288"/>
          </a:xfrm>
          <a:prstGeom prst="rect">
            <a:avLst/>
          </a:prstGeom>
        </p:spPr>
      </p:pic>
      <p:pic>
        <p:nvPicPr>
          <p:cNvPr id="14" name="Picture 13">
            <a:extLst>
              <a:ext uri="{FF2B5EF4-FFF2-40B4-BE49-F238E27FC236}">
                <a16:creationId xmlns:a16="http://schemas.microsoft.com/office/drawing/2014/main" id="{3E24E106-2F1A-806B-E627-EC35B02208DF}"/>
              </a:ext>
            </a:extLst>
          </p:cNvPr>
          <p:cNvPicPr>
            <a:picLocks noChangeAspect="1"/>
          </p:cNvPicPr>
          <p:nvPr/>
        </p:nvPicPr>
        <p:blipFill>
          <a:blip r:embed="rId2"/>
          <a:stretch>
            <a:fillRect/>
          </a:stretch>
        </p:blipFill>
        <p:spPr>
          <a:xfrm>
            <a:off x="631667" y="2266856"/>
            <a:ext cx="3821130" cy="2324288"/>
          </a:xfrm>
          <a:prstGeom prst="rect">
            <a:avLst/>
          </a:prstGeom>
        </p:spPr>
      </p:pic>
      <p:sp>
        <p:nvSpPr>
          <p:cNvPr id="2" name="Title 5">
            <a:extLst>
              <a:ext uri="{FF2B5EF4-FFF2-40B4-BE49-F238E27FC236}">
                <a16:creationId xmlns:a16="http://schemas.microsoft.com/office/drawing/2014/main" id="{1D376FBC-8F26-A3FF-BB0A-6E6542CD76C5}"/>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Impact</a:t>
            </a:r>
            <a:endParaRPr lang="en-IN" sz="3600" dirty="0"/>
          </a:p>
        </p:txBody>
      </p:sp>
      <p:sp>
        <p:nvSpPr>
          <p:cNvPr id="10" name="Rectangle 9">
            <a:extLst>
              <a:ext uri="{FF2B5EF4-FFF2-40B4-BE49-F238E27FC236}">
                <a16:creationId xmlns:a16="http://schemas.microsoft.com/office/drawing/2014/main" id="{F1FC1085-D473-BF1F-9C18-3E33BF5C0789}"/>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5CA3C2CA-E917-FCC2-C68E-AF0A010FBE7C}"/>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634A5E43-119B-A0D7-CE3E-4212B4F1C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E8AF019F-1346-0FD1-9D0F-B5E9D1FDBC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2ABDD2D2-5835-C053-2586-C0BAA03C37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74023292-AE69-128B-F2B1-9E64C071DF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08EAFFF6-448E-87AF-13F1-72BE114F7E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DFD9AC3D-3E5F-0E6C-F1A5-95E4224530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Rounded Corners 2">
            <a:extLst>
              <a:ext uri="{FF2B5EF4-FFF2-40B4-BE49-F238E27FC236}">
                <a16:creationId xmlns:a16="http://schemas.microsoft.com/office/drawing/2014/main" id="{454860D2-3656-DB4A-EB17-C2F2A5068FC3}"/>
              </a:ext>
            </a:extLst>
          </p:cNvPr>
          <p:cNvSpPr/>
          <p:nvPr/>
        </p:nvSpPr>
        <p:spPr>
          <a:xfrm>
            <a:off x="2434797" y="1425494"/>
            <a:ext cx="7534825" cy="4007013"/>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lumMod val="50000"/>
                </a:schemeClr>
              </a:solidFill>
              <a:latin typeface="+mj-lt"/>
            </a:endParaRPr>
          </a:p>
        </p:txBody>
      </p:sp>
      <p:graphicFrame>
        <p:nvGraphicFramePr>
          <p:cNvPr id="8" name="Table 7">
            <a:extLst>
              <a:ext uri="{FF2B5EF4-FFF2-40B4-BE49-F238E27FC236}">
                <a16:creationId xmlns:a16="http://schemas.microsoft.com/office/drawing/2014/main" id="{0F34BC40-7457-C491-F843-5F72D7AB511B}"/>
              </a:ext>
            </a:extLst>
          </p:cNvPr>
          <p:cNvGraphicFramePr>
            <a:graphicFrameLocks noGrp="1"/>
          </p:cNvGraphicFramePr>
          <p:nvPr>
            <p:extLst>
              <p:ext uri="{D42A27DB-BD31-4B8C-83A1-F6EECF244321}">
                <p14:modId xmlns:p14="http://schemas.microsoft.com/office/powerpoint/2010/main" val="78594843"/>
              </p:ext>
            </p:extLst>
          </p:nvPr>
        </p:nvGraphicFramePr>
        <p:xfrm>
          <a:off x="2804746" y="1892854"/>
          <a:ext cx="6882401" cy="3248558"/>
        </p:xfrm>
        <a:graphic>
          <a:graphicData uri="http://schemas.openxmlformats.org/drawingml/2006/table">
            <a:tbl>
              <a:tblPr>
                <a:tableStyleId>{EF66C874-BE0A-436F-BFC9-2B0613D0E7D1}</a:tableStyleId>
              </a:tblPr>
              <a:tblGrid>
                <a:gridCol w="1743709">
                  <a:extLst>
                    <a:ext uri="{9D8B030D-6E8A-4147-A177-3AD203B41FA5}">
                      <a16:colId xmlns:a16="http://schemas.microsoft.com/office/drawing/2014/main" val="4043581916"/>
                    </a:ext>
                  </a:extLst>
                </a:gridCol>
                <a:gridCol w="1707472">
                  <a:extLst>
                    <a:ext uri="{9D8B030D-6E8A-4147-A177-3AD203B41FA5}">
                      <a16:colId xmlns:a16="http://schemas.microsoft.com/office/drawing/2014/main" val="2959732812"/>
                    </a:ext>
                  </a:extLst>
                </a:gridCol>
                <a:gridCol w="1715610">
                  <a:extLst>
                    <a:ext uri="{9D8B030D-6E8A-4147-A177-3AD203B41FA5}">
                      <a16:colId xmlns:a16="http://schemas.microsoft.com/office/drawing/2014/main" val="1406777629"/>
                    </a:ext>
                  </a:extLst>
                </a:gridCol>
                <a:gridCol w="1715610">
                  <a:extLst>
                    <a:ext uri="{9D8B030D-6E8A-4147-A177-3AD203B41FA5}">
                      <a16:colId xmlns:a16="http://schemas.microsoft.com/office/drawing/2014/main" val="756711370"/>
                    </a:ext>
                  </a:extLst>
                </a:gridCol>
              </a:tblGrid>
              <a:tr h="503972">
                <a:tc>
                  <a:txBody>
                    <a:bodyPr/>
                    <a:lstStyle/>
                    <a:p>
                      <a:r>
                        <a:rPr lang="en-IN" sz="1200" b="1" dirty="0">
                          <a:solidFill>
                            <a:schemeClr val="bg1">
                              <a:lumMod val="50000"/>
                            </a:schemeClr>
                          </a:solidFill>
                          <a:latin typeface="+mj-lt"/>
                        </a:rPr>
                        <a:t>Metric</a:t>
                      </a:r>
                    </a:p>
                  </a:txBody>
                  <a:tcPr anchor="ctr"/>
                </a:tc>
                <a:tc>
                  <a:txBody>
                    <a:bodyPr/>
                    <a:lstStyle/>
                    <a:p>
                      <a:r>
                        <a:rPr lang="en-IN" sz="1200" b="1" dirty="0">
                          <a:solidFill>
                            <a:schemeClr val="bg1">
                              <a:lumMod val="50000"/>
                            </a:schemeClr>
                          </a:solidFill>
                          <a:latin typeface="+mj-lt"/>
                        </a:rPr>
                        <a:t>Before:</a:t>
                      </a:r>
                    </a:p>
                  </a:txBody>
                  <a:tcPr anchor="ctr"/>
                </a:tc>
                <a:tc>
                  <a:txBody>
                    <a:bodyPr/>
                    <a:lstStyle/>
                    <a:p>
                      <a:r>
                        <a:rPr lang="en-IN" sz="1200" b="1" dirty="0">
                          <a:solidFill>
                            <a:schemeClr val="bg1">
                              <a:lumMod val="50000"/>
                            </a:schemeClr>
                          </a:solidFill>
                          <a:latin typeface="+mj-lt"/>
                        </a:rPr>
                        <a:t>After: </a:t>
                      </a:r>
                    </a:p>
                  </a:txBody>
                  <a:tcPr anchor="ctr"/>
                </a:tc>
                <a:tc>
                  <a:txBody>
                    <a:bodyPr/>
                    <a:lstStyle/>
                    <a:p>
                      <a:r>
                        <a:rPr lang="en-IN" sz="1200" b="1" dirty="0">
                          <a:solidFill>
                            <a:schemeClr val="bg1">
                              <a:lumMod val="50000"/>
                            </a:schemeClr>
                          </a:solidFill>
                          <a:latin typeface="+mj-lt"/>
                        </a:rPr>
                        <a:t>Quantitative Impact</a:t>
                      </a:r>
                    </a:p>
                  </a:txBody>
                  <a:tcPr anchor="ctr"/>
                </a:tc>
                <a:extLst>
                  <a:ext uri="{0D108BD9-81ED-4DB2-BD59-A6C34878D82A}">
                    <a16:rowId xmlns:a16="http://schemas.microsoft.com/office/drawing/2014/main" val="230194539"/>
                  </a:ext>
                </a:extLst>
              </a:tr>
              <a:tr h="907150">
                <a:tc>
                  <a:txBody>
                    <a:bodyPr/>
                    <a:lstStyle/>
                    <a:p>
                      <a:r>
                        <a:rPr lang="en-IN" sz="1200" dirty="0">
                          <a:solidFill>
                            <a:schemeClr val="bg1">
                              <a:lumMod val="50000"/>
                            </a:schemeClr>
                          </a:solidFill>
                          <a:latin typeface="+mj-lt"/>
                        </a:rPr>
                        <a:t>🧑‍💻 </a:t>
                      </a:r>
                      <a:r>
                        <a:rPr lang="en-IN" sz="1200" b="1" dirty="0">
                          <a:solidFill>
                            <a:schemeClr val="bg1">
                              <a:lumMod val="50000"/>
                            </a:schemeClr>
                          </a:solidFill>
                          <a:latin typeface="+mj-lt"/>
                        </a:rPr>
                        <a:t>Datadog Integration</a:t>
                      </a:r>
                    </a:p>
                  </a:txBody>
                  <a:tcPr anchor="ctr"/>
                </a:tc>
                <a:tc>
                  <a:txBody>
                    <a:bodyPr/>
                    <a:lstStyle/>
                    <a:p>
                      <a:r>
                        <a:rPr lang="en-US" sz="1200" dirty="0">
                          <a:solidFill>
                            <a:schemeClr val="bg1">
                              <a:lumMod val="50000"/>
                            </a:schemeClr>
                          </a:solidFill>
                          <a:latin typeface="+mj-lt"/>
                        </a:rPr>
                        <a:t>No monitoring, dashboards, and LLM Observability across services.</a:t>
                      </a:r>
                    </a:p>
                  </a:txBody>
                  <a:tcPr anchor="ctr"/>
                </a:tc>
                <a:tc>
                  <a:txBody>
                    <a:bodyPr/>
                    <a:lstStyle/>
                    <a:p>
                      <a:r>
                        <a:rPr lang="en-US" sz="1200" dirty="0">
                          <a:solidFill>
                            <a:schemeClr val="bg1">
                              <a:lumMod val="50000"/>
                            </a:schemeClr>
                          </a:solidFill>
                          <a:latin typeface="+mj-lt"/>
                        </a:rPr>
                        <a:t>Automated integration with Datadog and enabled tracing to view in seconds.</a:t>
                      </a:r>
                    </a:p>
                  </a:txBody>
                  <a:tcPr anchor="ctr"/>
                </a:tc>
                <a:tc>
                  <a:txBody>
                    <a:bodyPr/>
                    <a:lstStyle/>
                    <a:p>
                      <a:r>
                        <a:rPr lang="en-US" sz="1200" b="1" dirty="0">
                          <a:solidFill>
                            <a:schemeClr val="bg1">
                              <a:lumMod val="50000"/>
                            </a:schemeClr>
                          </a:solidFill>
                          <a:latin typeface="+mj-lt"/>
                        </a:rPr>
                        <a:t>&gt;90% Reduction in Setup &amp; Monitoring Time</a:t>
                      </a:r>
                      <a:endParaRPr lang="en-US" sz="1200" dirty="0">
                        <a:solidFill>
                          <a:schemeClr val="bg1">
                            <a:lumMod val="50000"/>
                          </a:schemeClr>
                        </a:solidFill>
                        <a:latin typeface="+mj-lt"/>
                      </a:endParaRPr>
                    </a:p>
                  </a:txBody>
                  <a:tcPr anchor="ctr"/>
                </a:tc>
                <a:extLst>
                  <a:ext uri="{0D108BD9-81ED-4DB2-BD59-A6C34878D82A}">
                    <a16:rowId xmlns:a16="http://schemas.microsoft.com/office/drawing/2014/main" val="1401316518"/>
                  </a:ext>
                </a:extLst>
              </a:tr>
              <a:tr h="930286">
                <a:tc>
                  <a:txBody>
                    <a:bodyPr/>
                    <a:lstStyle/>
                    <a:p>
                      <a:pPr algn="l" fontAlgn="t"/>
                      <a:endParaRPr lang="en-US" dirty="0">
                        <a:effectLst/>
                      </a:endParaRPr>
                    </a:p>
                    <a:p>
                      <a:pPr algn="l" fontAlgn="t"/>
                      <a:r>
                        <a:rPr lang="en-US" dirty="0">
                          <a:effectLst/>
                        </a:rPr>
                        <a:t>🔐 </a:t>
                      </a:r>
                      <a:r>
                        <a:rPr lang="en-US" sz="1200" b="1" kern="1200" dirty="0">
                          <a:solidFill>
                            <a:schemeClr val="bg1">
                              <a:lumMod val="50000"/>
                            </a:schemeClr>
                          </a:solidFill>
                          <a:latin typeface="+mj-lt"/>
                          <a:ea typeface="+mn-ea"/>
                          <a:cs typeface="+mn-cs"/>
                        </a:rPr>
                        <a:t>Datadog Redaction</a:t>
                      </a:r>
                    </a:p>
                  </a:txBody>
                  <a:tcPr marL="114300" marR="76200" marT="76200" marB="66675"/>
                </a:tc>
                <a:tc>
                  <a:txBody>
                    <a:bodyPr/>
                    <a:lstStyle/>
                    <a:p>
                      <a:pPr algn="l" fontAlgn="t"/>
                      <a:r>
                        <a:rPr lang="en-US" sz="1200" kern="1200" dirty="0">
                          <a:solidFill>
                            <a:schemeClr val="bg1">
                              <a:lumMod val="50000"/>
                            </a:schemeClr>
                          </a:solidFill>
                          <a:latin typeface="+mj-lt"/>
                          <a:ea typeface="+mn-ea"/>
                          <a:cs typeface="+mn-cs"/>
                        </a:rPr>
                        <a:t>Sensitive PII data exposed in logs.</a:t>
                      </a:r>
                    </a:p>
                  </a:txBody>
                  <a:tcPr marL="114300" marR="76200" marT="76200" marB="66675"/>
                </a:tc>
                <a:tc>
                  <a:txBody>
                    <a:bodyPr/>
                    <a:lstStyle/>
                    <a:p>
                      <a:pPr algn="l" fontAlgn="t"/>
                      <a:r>
                        <a:rPr lang="en-US" sz="1200" kern="1200" dirty="0">
                          <a:solidFill>
                            <a:schemeClr val="bg1">
                              <a:lumMod val="50000"/>
                            </a:schemeClr>
                          </a:solidFill>
                          <a:latin typeface="+mj-lt"/>
                          <a:ea typeface="+mn-ea"/>
                          <a:cs typeface="+mn-cs"/>
                        </a:rPr>
                        <a:t>Log redaction logic ensures sensitive data is automatically masked before ingestion.</a:t>
                      </a:r>
                    </a:p>
                  </a:txBody>
                  <a:tcPr marL="114300" marR="76200" marT="76200" marB="66675"/>
                </a:tc>
                <a:tc>
                  <a:txBody>
                    <a:bodyPr/>
                    <a:lstStyle/>
                    <a:p>
                      <a:pPr algn="l" fontAlgn="t"/>
                      <a:r>
                        <a:rPr lang="en-US" sz="1200" b="1" kern="1200" dirty="0">
                          <a:solidFill>
                            <a:schemeClr val="bg1">
                              <a:lumMod val="50000"/>
                            </a:schemeClr>
                          </a:solidFill>
                          <a:latin typeface="+mj-lt"/>
                          <a:ea typeface="+mn-ea"/>
                          <a:cs typeface="+mn-cs"/>
                        </a:rPr>
                        <a:t>100% Sensitive Data Protection</a:t>
                      </a:r>
                    </a:p>
                  </a:txBody>
                  <a:tcPr marL="114300" marR="76200" marT="76200" marB="66675"/>
                </a:tc>
                <a:extLst>
                  <a:ext uri="{0D108BD9-81ED-4DB2-BD59-A6C34878D82A}">
                    <a16:rowId xmlns:a16="http://schemas.microsoft.com/office/drawing/2014/main" val="3146285744"/>
                  </a:ext>
                </a:extLst>
              </a:tr>
              <a:tr h="907150">
                <a:tc>
                  <a:txBody>
                    <a:bodyPr/>
                    <a:lstStyle/>
                    <a:p>
                      <a:pPr algn="l" fontAlgn="t"/>
                      <a:endParaRPr lang="en-US" dirty="0">
                        <a:effectLst/>
                      </a:endParaRPr>
                    </a:p>
                    <a:p>
                      <a:pPr algn="l" fontAlgn="t"/>
                      <a:r>
                        <a:rPr lang="en-US" dirty="0">
                          <a:effectLst/>
                        </a:rPr>
                        <a:t>⚡ </a:t>
                      </a:r>
                      <a:r>
                        <a:rPr lang="en-US" sz="1200" b="1" kern="1200" dirty="0">
                          <a:solidFill>
                            <a:schemeClr val="bg1">
                              <a:lumMod val="50000"/>
                            </a:schemeClr>
                          </a:solidFill>
                          <a:latin typeface="+mj-lt"/>
                          <a:ea typeface="+mn-ea"/>
                          <a:cs typeface="+mn-cs"/>
                        </a:rPr>
                        <a:t>Latency Optimization</a:t>
                      </a:r>
                    </a:p>
                  </a:txBody>
                  <a:tcPr marL="114300" marR="76200" marT="76200" marB="57150"/>
                </a:tc>
                <a:tc>
                  <a:txBody>
                    <a:bodyPr/>
                    <a:lstStyle/>
                    <a:p>
                      <a:pPr algn="l" fontAlgn="t"/>
                      <a:r>
                        <a:rPr lang="en-US" sz="1200" kern="1200" dirty="0">
                          <a:solidFill>
                            <a:schemeClr val="bg1">
                              <a:lumMod val="50000"/>
                            </a:schemeClr>
                          </a:solidFill>
                          <a:latin typeface="+mj-lt"/>
                          <a:ea typeface="+mn-ea"/>
                          <a:cs typeface="+mn-cs"/>
                        </a:rPr>
                        <a:t>Average latency of 50s due to inefficient data pipelines.</a:t>
                      </a:r>
                    </a:p>
                  </a:txBody>
                  <a:tcPr marL="114300" marR="76200" marT="76200" marB="57150"/>
                </a:tc>
                <a:tc>
                  <a:txBody>
                    <a:bodyPr/>
                    <a:lstStyle/>
                    <a:p>
                      <a:pPr algn="l" fontAlgn="t"/>
                      <a:r>
                        <a:rPr lang="en-US" sz="1200" kern="1200" dirty="0">
                          <a:solidFill>
                            <a:schemeClr val="bg1">
                              <a:lumMod val="50000"/>
                            </a:schemeClr>
                          </a:solidFill>
                          <a:latin typeface="+mj-lt"/>
                          <a:ea typeface="+mn-ea"/>
                          <a:cs typeface="+mn-cs"/>
                        </a:rPr>
                        <a:t>Optimized pipeline and prompt tuning reduced latency to 6s.</a:t>
                      </a:r>
                    </a:p>
                  </a:txBody>
                  <a:tcPr marL="114300" marR="76200" marT="76200" marB="57150"/>
                </a:tc>
                <a:tc>
                  <a:txBody>
                    <a:bodyPr/>
                    <a:lstStyle/>
                    <a:p>
                      <a:pPr algn="l" fontAlgn="t"/>
                      <a:r>
                        <a:rPr lang="en-US" sz="1200" b="1" kern="1200" dirty="0">
                          <a:solidFill>
                            <a:schemeClr val="bg1">
                              <a:lumMod val="50000"/>
                            </a:schemeClr>
                          </a:solidFill>
                          <a:latin typeface="+mj-lt"/>
                          <a:ea typeface="+mn-ea"/>
                          <a:cs typeface="+mn-cs"/>
                        </a:rPr>
                        <a:t>~88% Latency Reduction</a:t>
                      </a:r>
                    </a:p>
                    <a:p>
                      <a:pPr algn="l" fontAlgn="t"/>
                      <a:r>
                        <a:rPr lang="en-US" sz="1200" b="1" kern="1200" dirty="0">
                          <a:solidFill>
                            <a:schemeClr val="bg1">
                              <a:lumMod val="50000"/>
                            </a:schemeClr>
                          </a:solidFill>
                          <a:latin typeface="+mj-lt"/>
                          <a:ea typeface="+mn-ea"/>
                          <a:cs typeface="+mn-cs"/>
                        </a:rPr>
                        <a:t>More user engagement and retention</a:t>
                      </a:r>
                    </a:p>
                  </a:txBody>
                  <a:tcPr marL="114300" marR="76200" marT="76200" marB="57150"/>
                </a:tc>
                <a:extLst>
                  <a:ext uri="{0D108BD9-81ED-4DB2-BD59-A6C34878D82A}">
                    <a16:rowId xmlns:a16="http://schemas.microsoft.com/office/drawing/2014/main" val="1607675702"/>
                  </a:ext>
                </a:extLst>
              </a:tr>
            </a:tbl>
          </a:graphicData>
        </a:graphic>
      </p:graphicFrame>
      <p:sp>
        <p:nvSpPr>
          <p:cNvPr id="13" name="TextBox 12">
            <a:extLst>
              <a:ext uri="{FF2B5EF4-FFF2-40B4-BE49-F238E27FC236}">
                <a16:creationId xmlns:a16="http://schemas.microsoft.com/office/drawing/2014/main" id="{D7E8BD95-7234-39DA-502C-B9AB7B9CEED8}"/>
              </a:ext>
            </a:extLst>
          </p:cNvPr>
          <p:cNvSpPr txBox="1"/>
          <p:nvPr/>
        </p:nvSpPr>
        <p:spPr>
          <a:xfrm>
            <a:off x="4862336" y="637527"/>
            <a:ext cx="3622089" cy="305289"/>
          </a:xfrm>
          <a:prstGeom prst="rect">
            <a:avLst/>
          </a:prstGeom>
          <a:noFill/>
        </p:spPr>
        <p:txBody>
          <a:bodyPr wrap="square" lIns="0" tIns="0" rIns="0" bIns="0" rtlCol="0">
            <a:noAutofit/>
          </a:bodyPr>
          <a:lstStyle/>
          <a:p>
            <a:pPr algn="l"/>
            <a:r>
              <a:rPr lang="en-IN" sz="2000" dirty="0">
                <a:latin typeface="+mj-lt"/>
              </a:rPr>
              <a:t>Intelligent Cloud Assistant </a:t>
            </a:r>
          </a:p>
        </p:txBody>
      </p:sp>
    </p:spTree>
    <p:extLst>
      <p:ext uri="{BB962C8B-B14F-4D97-AF65-F5344CB8AC3E}">
        <p14:creationId xmlns:p14="http://schemas.microsoft.com/office/powerpoint/2010/main" val="318787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8864-B6A3-9824-EFDD-CD0BCF5C6AF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2AC49FF-CD4F-604F-D695-43B58CEEA104}"/>
              </a:ext>
            </a:extLst>
          </p:cNvPr>
          <p:cNvPicPr>
            <a:picLocks noChangeAspect="1"/>
          </p:cNvPicPr>
          <p:nvPr/>
        </p:nvPicPr>
        <p:blipFill>
          <a:blip r:embed="rId2"/>
          <a:stretch>
            <a:fillRect/>
          </a:stretch>
        </p:blipFill>
        <p:spPr>
          <a:xfrm>
            <a:off x="8117252" y="2159882"/>
            <a:ext cx="3794792" cy="2354908"/>
          </a:xfrm>
          <a:prstGeom prst="rect">
            <a:avLst/>
          </a:prstGeom>
        </p:spPr>
      </p:pic>
      <p:pic>
        <p:nvPicPr>
          <p:cNvPr id="7" name="Picture 6">
            <a:extLst>
              <a:ext uri="{FF2B5EF4-FFF2-40B4-BE49-F238E27FC236}">
                <a16:creationId xmlns:a16="http://schemas.microsoft.com/office/drawing/2014/main" id="{B7B50182-0291-0E81-E94C-9F7A5146ACF9}"/>
              </a:ext>
            </a:extLst>
          </p:cNvPr>
          <p:cNvPicPr>
            <a:picLocks noChangeAspect="1"/>
          </p:cNvPicPr>
          <p:nvPr/>
        </p:nvPicPr>
        <p:blipFill>
          <a:blip r:embed="rId2"/>
          <a:stretch>
            <a:fillRect/>
          </a:stretch>
        </p:blipFill>
        <p:spPr>
          <a:xfrm>
            <a:off x="556174" y="2236236"/>
            <a:ext cx="3794792" cy="2354908"/>
          </a:xfrm>
          <a:prstGeom prst="rect">
            <a:avLst/>
          </a:prstGeom>
        </p:spPr>
      </p:pic>
      <p:sp>
        <p:nvSpPr>
          <p:cNvPr id="2" name="Title 5">
            <a:extLst>
              <a:ext uri="{FF2B5EF4-FFF2-40B4-BE49-F238E27FC236}">
                <a16:creationId xmlns:a16="http://schemas.microsoft.com/office/drawing/2014/main" id="{01CF65E2-9A3F-0160-6731-38E72936DFA0}"/>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Impact</a:t>
            </a:r>
            <a:endParaRPr lang="en-IN" sz="3600" dirty="0"/>
          </a:p>
        </p:txBody>
      </p:sp>
      <p:sp>
        <p:nvSpPr>
          <p:cNvPr id="10" name="Rectangle 9">
            <a:extLst>
              <a:ext uri="{FF2B5EF4-FFF2-40B4-BE49-F238E27FC236}">
                <a16:creationId xmlns:a16="http://schemas.microsoft.com/office/drawing/2014/main" id="{BA4FE18E-B7A1-6287-7CE2-854FCFE0B062}"/>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2F4AE2F4-D938-65FE-12FA-E8C772F959CD}"/>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2C2E5E28-80B1-DD95-AFBE-85C6CC8A65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C293673A-FECE-805D-E833-DBA1B3FC33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AD38D7E3-4492-DA56-44A1-B11D83BD8A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464ACE35-911D-A902-DEC5-DF7A8E1B2B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AF1EC0C6-966E-FBF7-849F-6BBC19E408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48181CF6-FEBF-1A07-8E0C-7D59031EEB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4" name="Rectangle: Rounded Corners 3">
            <a:extLst>
              <a:ext uri="{FF2B5EF4-FFF2-40B4-BE49-F238E27FC236}">
                <a16:creationId xmlns:a16="http://schemas.microsoft.com/office/drawing/2014/main" id="{10D1A170-0512-C6E8-C9D5-09BE122C8D26}"/>
              </a:ext>
            </a:extLst>
          </p:cNvPr>
          <p:cNvSpPr/>
          <p:nvPr/>
        </p:nvSpPr>
        <p:spPr>
          <a:xfrm>
            <a:off x="2628427" y="1473200"/>
            <a:ext cx="7386221" cy="3841315"/>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p>
        </p:txBody>
      </p:sp>
      <p:graphicFrame>
        <p:nvGraphicFramePr>
          <p:cNvPr id="5" name="Table 4">
            <a:extLst>
              <a:ext uri="{FF2B5EF4-FFF2-40B4-BE49-F238E27FC236}">
                <a16:creationId xmlns:a16="http://schemas.microsoft.com/office/drawing/2014/main" id="{79EAE93D-6CA2-50B3-1262-7E168536D723}"/>
              </a:ext>
            </a:extLst>
          </p:cNvPr>
          <p:cNvGraphicFramePr>
            <a:graphicFrameLocks noGrp="1"/>
          </p:cNvGraphicFramePr>
          <p:nvPr>
            <p:extLst>
              <p:ext uri="{D42A27DB-BD31-4B8C-83A1-F6EECF244321}">
                <p14:modId xmlns:p14="http://schemas.microsoft.com/office/powerpoint/2010/main" val="3107017365"/>
              </p:ext>
            </p:extLst>
          </p:nvPr>
        </p:nvGraphicFramePr>
        <p:xfrm>
          <a:off x="3125575" y="1916603"/>
          <a:ext cx="6391924" cy="2926080"/>
        </p:xfrm>
        <a:graphic>
          <a:graphicData uri="http://schemas.openxmlformats.org/drawingml/2006/table">
            <a:tbl>
              <a:tblPr>
                <a:tableStyleId>{EF66C874-BE0A-436F-BFC9-2B0613D0E7D1}</a:tableStyleId>
              </a:tblPr>
              <a:tblGrid>
                <a:gridCol w="1597981">
                  <a:extLst>
                    <a:ext uri="{9D8B030D-6E8A-4147-A177-3AD203B41FA5}">
                      <a16:colId xmlns:a16="http://schemas.microsoft.com/office/drawing/2014/main" val="442314048"/>
                    </a:ext>
                  </a:extLst>
                </a:gridCol>
                <a:gridCol w="1597981">
                  <a:extLst>
                    <a:ext uri="{9D8B030D-6E8A-4147-A177-3AD203B41FA5}">
                      <a16:colId xmlns:a16="http://schemas.microsoft.com/office/drawing/2014/main" val="268421435"/>
                    </a:ext>
                  </a:extLst>
                </a:gridCol>
                <a:gridCol w="1597981">
                  <a:extLst>
                    <a:ext uri="{9D8B030D-6E8A-4147-A177-3AD203B41FA5}">
                      <a16:colId xmlns:a16="http://schemas.microsoft.com/office/drawing/2014/main" val="2225821601"/>
                    </a:ext>
                  </a:extLst>
                </a:gridCol>
                <a:gridCol w="1597981">
                  <a:extLst>
                    <a:ext uri="{9D8B030D-6E8A-4147-A177-3AD203B41FA5}">
                      <a16:colId xmlns:a16="http://schemas.microsoft.com/office/drawing/2014/main" val="753470575"/>
                    </a:ext>
                  </a:extLst>
                </a:gridCol>
              </a:tblGrid>
              <a:tr h="274320">
                <a:tc>
                  <a:txBody>
                    <a:bodyPr/>
                    <a:lstStyle/>
                    <a:p>
                      <a:r>
                        <a:rPr lang="en-IN" sz="1200" b="1" dirty="0">
                          <a:solidFill>
                            <a:schemeClr val="bg1"/>
                          </a:solidFill>
                          <a:latin typeface="+mj-lt"/>
                        </a:rPr>
                        <a:t>Metric</a:t>
                      </a:r>
                    </a:p>
                  </a:txBody>
                  <a:tcPr anchor="ctr"/>
                </a:tc>
                <a:tc>
                  <a:txBody>
                    <a:bodyPr/>
                    <a:lstStyle/>
                    <a:p>
                      <a:r>
                        <a:rPr lang="en-IN" sz="1200" b="1" dirty="0">
                          <a:solidFill>
                            <a:schemeClr val="bg1"/>
                          </a:solidFill>
                          <a:latin typeface="+mj-lt"/>
                        </a:rPr>
                        <a:t>Before: Manual Process</a:t>
                      </a:r>
                    </a:p>
                  </a:txBody>
                  <a:tcPr anchor="ctr"/>
                </a:tc>
                <a:tc>
                  <a:txBody>
                    <a:bodyPr/>
                    <a:lstStyle/>
                    <a:p>
                      <a:r>
                        <a:rPr lang="en-IN" sz="1200" b="1" dirty="0">
                          <a:solidFill>
                            <a:schemeClr val="bg1"/>
                          </a:solidFill>
                          <a:latin typeface="+mj-lt"/>
                        </a:rPr>
                        <a:t>After: AI-Powered Solution</a:t>
                      </a:r>
                    </a:p>
                  </a:txBody>
                  <a:tcPr anchor="ctr"/>
                </a:tc>
                <a:tc>
                  <a:txBody>
                    <a:bodyPr/>
                    <a:lstStyle/>
                    <a:p>
                      <a:r>
                        <a:rPr lang="en-IN" sz="1200" b="1" dirty="0">
                          <a:solidFill>
                            <a:schemeClr val="bg1"/>
                          </a:solidFill>
                          <a:latin typeface="+mj-lt"/>
                        </a:rPr>
                        <a:t>Quantitative Impact</a:t>
                      </a:r>
                    </a:p>
                  </a:txBody>
                  <a:tcPr anchor="ctr"/>
                </a:tc>
                <a:extLst>
                  <a:ext uri="{0D108BD9-81ED-4DB2-BD59-A6C34878D82A}">
                    <a16:rowId xmlns:a16="http://schemas.microsoft.com/office/drawing/2014/main" val="18330604"/>
                  </a:ext>
                </a:extLst>
              </a:tr>
              <a:tr h="640080">
                <a:tc>
                  <a:txBody>
                    <a:bodyPr/>
                    <a:lstStyle/>
                    <a:p>
                      <a:r>
                        <a:rPr lang="en-IN" sz="1200" dirty="0">
                          <a:solidFill>
                            <a:schemeClr val="bg1"/>
                          </a:solidFill>
                          <a:latin typeface="+mj-lt"/>
                        </a:rPr>
                        <a:t>📊 </a:t>
                      </a:r>
                      <a:r>
                        <a:rPr lang="en-IN" sz="1200" b="1" dirty="0">
                          <a:solidFill>
                            <a:schemeClr val="bg1"/>
                          </a:solidFill>
                          <a:latin typeface="+mj-lt"/>
                        </a:rPr>
                        <a:t>Alert Quality</a:t>
                      </a:r>
                      <a:endParaRPr lang="en-IN" sz="1200" dirty="0">
                        <a:solidFill>
                          <a:schemeClr val="bg1"/>
                        </a:solidFill>
                        <a:latin typeface="+mj-lt"/>
                      </a:endParaRPr>
                    </a:p>
                  </a:txBody>
                  <a:tcPr anchor="ctr"/>
                </a:tc>
                <a:tc>
                  <a:txBody>
                    <a:bodyPr/>
                    <a:lstStyle/>
                    <a:p>
                      <a:r>
                        <a:rPr lang="en-US" sz="1200" dirty="0">
                          <a:solidFill>
                            <a:schemeClr val="bg1"/>
                          </a:solidFill>
                          <a:latin typeface="+mj-lt"/>
                        </a:rPr>
                        <a:t>High volume of raw alerts from cloud providers, leading to significant "alert fatigue."</a:t>
                      </a:r>
                    </a:p>
                  </a:txBody>
                  <a:tcPr anchor="ctr"/>
                </a:tc>
                <a:tc>
                  <a:txBody>
                    <a:bodyPr/>
                    <a:lstStyle/>
                    <a:p>
                      <a:r>
                        <a:rPr lang="en-US" sz="1200">
                          <a:solidFill>
                            <a:schemeClr val="bg1"/>
                          </a:solidFill>
                          <a:latin typeface="+mj-lt"/>
                        </a:rPr>
                        <a:t>Intelligently filtered, high-confidence alerts; only real issues are flagged.</a:t>
                      </a:r>
                    </a:p>
                  </a:txBody>
                  <a:tcPr anchor="ctr"/>
                </a:tc>
                <a:tc>
                  <a:txBody>
                    <a:bodyPr/>
                    <a:lstStyle/>
                    <a:p>
                      <a:r>
                        <a:rPr lang="en-IN" sz="1200" b="1" dirty="0">
                          <a:solidFill>
                            <a:schemeClr val="bg1"/>
                          </a:solidFill>
                          <a:latin typeface="+mj-lt"/>
                        </a:rPr>
                        <a:t>&gt;90% Reduction in False Positives</a:t>
                      </a:r>
                      <a:endParaRPr lang="en-IN" sz="1200" dirty="0">
                        <a:solidFill>
                          <a:schemeClr val="bg1"/>
                        </a:solidFill>
                        <a:latin typeface="+mj-lt"/>
                      </a:endParaRPr>
                    </a:p>
                  </a:txBody>
                  <a:tcPr anchor="ctr"/>
                </a:tc>
                <a:extLst>
                  <a:ext uri="{0D108BD9-81ED-4DB2-BD59-A6C34878D82A}">
                    <a16:rowId xmlns:a16="http://schemas.microsoft.com/office/drawing/2014/main" val="2039676175"/>
                  </a:ext>
                </a:extLst>
              </a:tr>
              <a:tr h="640080">
                <a:tc>
                  <a:txBody>
                    <a:bodyPr/>
                    <a:lstStyle/>
                    <a:p>
                      <a:r>
                        <a:rPr lang="en-IN" sz="1200" dirty="0">
                          <a:solidFill>
                            <a:schemeClr val="bg1"/>
                          </a:solidFill>
                          <a:latin typeface="+mj-lt"/>
                        </a:rPr>
                        <a:t>📈 </a:t>
                      </a:r>
                      <a:r>
                        <a:rPr lang="en-IN" sz="1200" b="1" dirty="0">
                          <a:solidFill>
                            <a:schemeClr val="bg1"/>
                          </a:solidFill>
                          <a:latin typeface="+mj-lt"/>
                        </a:rPr>
                        <a:t>Cost Governance</a:t>
                      </a:r>
                      <a:endParaRPr lang="en-IN" sz="1200" dirty="0">
                        <a:solidFill>
                          <a:schemeClr val="bg1"/>
                        </a:solidFill>
                        <a:latin typeface="+mj-lt"/>
                      </a:endParaRPr>
                    </a:p>
                  </a:txBody>
                  <a:tcPr anchor="ctr"/>
                </a:tc>
                <a:tc>
                  <a:txBody>
                    <a:bodyPr/>
                    <a:lstStyle/>
                    <a:p>
                      <a:r>
                        <a:rPr lang="en-US" sz="1200" b="1">
                          <a:solidFill>
                            <a:schemeClr val="bg1"/>
                          </a:solidFill>
                          <a:latin typeface="+mj-lt"/>
                        </a:rPr>
                        <a:t>Reactive:</a:t>
                      </a:r>
                      <a:r>
                        <a:rPr lang="en-US" sz="1200">
                          <a:solidFill>
                            <a:schemeClr val="bg1"/>
                          </a:solidFill>
                          <a:latin typeface="+mj-lt"/>
                        </a:rPr>
                        <a:t> Anomalies are discovered days or weeks later on the monthly bill.</a:t>
                      </a:r>
                    </a:p>
                  </a:txBody>
                  <a:tcPr anchor="ctr"/>
                </a:tc>
                <a:tc>
                  <a:txBody>
                    <a:bodyPr/>
                    <a:lstStyle/>
                    <a:p>
                      <a:r>
                        <a:rPr lang="en-US" sz="1200" b="1" dirty="0">
                          <a:solidFill>
                            <a:schemeClr val="bg1"/>
                          </a:solidFill>
                          <a:latin typeface="+mj-lt"/>
                        </a:rPr>
                        <a:t>Proactive:</a:t>
                      </a:r>
                      <a:r>
                        <a:rPr lang="en-US" sz="1200" dirty="0">
                          <a:solidFill>
                            <a:schemeClr val="bg1"/>
                          </a:solidFill>
                          <a:latin typeface="+mj-lt"/>
                        </a:rPr>
                        <a:t> Anomalies are detected within minutes, preventing cost overruns.</a:t>
                      </a:r>
                    </a:p>
                  </a:txBody>
                  <a:tcPr anchor="ctr"/>
                </a:tc>
                <a:tc>
                  <a:txBody>
                    <a:bodyPr/>
                    <a:lstStyle/>
                    <a:p>
                      <a:r>
                        <a:rPr lang="en-US" sz="1200" b="1" dirty="0">
                          <a:solidFill>
                            <a:schemeClr val="bg1"/>
                          </a:solidFill>
                          <a:latin typeface="+mj-lt"/>
                        </a:rPr>
                        <a:t>Reduced annual Unbudgeted Spend</a:t>
                      </a:r>
                      <a:endParaRPr lang="en-US" sz="1200" dirty="0">
                        <a:solidFill>
                          <a:schemeClr val="bg1"/>
                        </a:solidFill>
                        <a:latin typeface="+mj-lt"/>
                      </a:endParaRPr>
                    </a:p>
                  </a:txBody>
                  <a:tcPr anchor="ctr"/>
                </a:tc>
                <a:extLst>
                  <a:ext uri="{0D108BD9-81ED-4DB2-BD59-A6C34878D82A}">
                    <a16:rowId xmlns:a16="http://schemas.microsoft.com/office/drawing/2014/main" val="67449647"/>
                  </a:ext>
                </a:extLst>
              </a:tr>
              <a:tr h="640080">
                <a:tc>
                  <a:txBody>
                    <a:bodyPr/>
                    <a:lstStyle/>
                    <a:p>
                      <a:r>
                        <a:rPr lang="en-IN" sz="1200" dirty="0">
                          <a:solidFill>
                            <a:schemeClr val="bg1"/>
                          </a:solidFill>
                          <a:latin typeface="+mj-lt"/>
                        </a:rPr>
                        <a:t>🔔 </a:t>
                      </a:r>
                      <a:r>
                        <a:rPr lang="en-IN" sz="1200" b="1" dirty="0">
                          <a:solidFill>
                            <a:schemeClr val="bg1"/>
                          </a:solidFill>
                          <a:latin typeface="+mj-lt"/>
                        </a:rPr>
                        <a:t>Response</a:t>
                      </a:r>
                      <a:endParaRPr lang="en-IN" sz="1200" dirty="0">
                        <a:solidFill>
                          <a:schemeClr val="bg1"/>
                        </a:solidFill>
                        <a:latin typeface="+mj-lt"/>
                      </a:endParaRPr>
                    </a:p>
                  </a:txBody>
                  <a:tcPr anchor="ctr"/>
                </a:tc>
                <a:tc>
                  <a:txBody>
                    <a:bodyPr/>
                    <a:lstStyle/>
                    <a:p>
                      <a:r>
                        <a:rPr lang="en-US" sz="1200" dirty="0">
                          <a:solidFill>
                            <a:schemeClr val="bg1"/>
                          </a:solidFill>
                          <a:latin typeface="+mj-lt"/>
                        </a:rPr>
                        <a:t>Manual investigation to find the right team and communicate the issue.</a:t>
                      </a:r>
                    </a:p>
                  </a:txBody>
                  <a:tcPr anchor="ctr"/>
                </a:tc>
                <a:tc>
                  <a:txBody>
                    <a:bodyPr/>
                    <a:lstStyle/>
                    <a:p>
                      <a:r>
                        <a:rPr lang="en-US" sz="1200">
                          <a:solidFill>
                            <a:schemeClr val="bg1"/>
                          </a:solidFill>
                          <a:latin typeface="+mj-lt"/>
                        </a:rPr>
                        <a:t>A fully autonomous agent creates and assigns a ticket to the correct stakeholder.</a:t>
                      </a:r>
                    </a:p>
                  </a:txBody>
                  <a:tcPr anchor="ctr"/>
                </a:tc>
                <a:tc>
                  <a:txBody>
                    <a:bodyPr/>
                    <a:lstStyle/>
                    <a:p>
                      <a:r>
                        <a:rPr lang="en-IN" sz="1200" b="1" dirty="0">
                          <a:solidFill>
                            <a:schemeClr val="bg1"/>
                          </a:solidFill>
                          <a:latin typeface="+mj-lt"/>
                        </a:rPr>
                        <a:t>Automated End-to-End Workflow</a:t>
                      </a:r>
                      <a:endParaRPr lang="en-IN" sz="1200" dirty="0">
                        <a:solidFill>
                          <a:schemeClr val="bg1"/>
                        </a:solidFill>
                        <a:latin typeface="+mj-lt"/>
                      </a:endParaRPr>
                    </a:p>
                  </a:txBody>
                  <a:tcPr anchor="ctr"/>
                </a:tc>
                <a:extLst>
                  <a:ext uri="{0D108BD9-81ED-4DB2-BD59-A6C34878D82A}">
                    <a16:rowId xmlns:a16="http://schemas.microsoft.com/office/drawing/2014/main" val="667454835"/>
                  </a:ext>
                </a:extLst>
              </a:tr>
            </a:tbl>
          </a:graphicData>
        </a:graphic>
      </p:graphicFrame>
      <p:sp>
        <p:nvSpPr>
          <p:cNvPr id="6" name="TextBox 5">
            <a:extLst>
              <a:ext uri="{FF2B5EF4-FFF2-40B4-BE49-F238E27FC236}">
                <a16:creationId xmlns:a16="http://schemas.microsoft.com/office/drawing/2014/main" id="{124D5407-AB5C-E890-3BEA-15FB093864F6}"/>
              </a:ext>
            </a:extLst>
          </p:cNvPr>
          <p:cNvSpPr txBox="1"/>
          <p:nvPr/>
        </p:nvSpPr>
        <p:spPr>
          <a:xfrm>
            <a:off x="4541246" y="683906"/>
            <a:ext cx="3684233" cy="402063"/>
          </a:xfrm>
          <a:prstGeom prst="rect">
            <a:avLst/>
          </a:prstGeom>
          <a:noFill/>
        </p:spPr>
        <p:txBody>
          <a:bodyPr wrap="square" lIns="0" tIns="0" rIns="0" bIns="0" rtlCol="0">
            <a:noAutofit/>
          </a:bodyPr>
          <a:lstStyle/>
          <a:p>
            <a:pPr algn="l"/>
            <a:r>
              <a:rPr lang="en-IN" sz="2000" dirty="0">
                <a:latin typeface="+mj-lt"/>
              </a:rPr>
              <a:t>Agentic AI Anomaly Detection</a:t>
            </a:r>
          </a:p>
        </p:txBody>
      </p:sp>
    </p:spTree>
    <p:extLst>
      <p:ext uri="{BB962C8B-B14F-4D97-AF65-F5344CB8AC3E}">
        <p14:creationId xmlns:p14="http://schemas.microsoft.com/office/powerpoint/2010/main" val="67968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0CDD1-D22D-9B67-2EED-8EC4A4BDA581}"/>
            </a:ext>
          </a:extLst>
        </p:cNvPr>
        <p:cNvGrpSpPr/>
        <p:nvPr/>
      </p:nvGrpSpPr>
      <p:grpSpPr>
        <a:xfrm>
          <a:off x="0" y="0"/>
          <a:ext cx="0" cy="0"/>
          <a:chOff x="0" y="0"/>
          <a:chExt cx="0" cy="0"/>
        </a:xfrm>
      </p:grpSpPr>
      <p:sp>
        <p:nvSpPr>
          <p:cNvPr id="12" name="Oval 11">
            <a:extLst>
              <a:ext uri="{FF2B5EF4-FFF2-40B4-BE49-F238E27FC236}">
                <a16:creationId xmlns:a16="http://schemas.microsoft.com/office/drawing/2014/main" id="{3CD3360F-9BEF-FAF0-60FC-FDFC9CC2B43E}"/>
              </a:ext>
            </a:extLst>
          </p:cNvPr>
          <p:cNvSpPr/>
          <p:nvPr/>
        </p:nvSpPr>
        <p:spPr>
          <a:xfrm>
            <a:off x="5107276" y="2674619"/>
            <a:ext cx="1374448" cy="1381227"/>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6" name="Freeform: Shape 15">
            <a:extLst>
              <a:ext uri="{FF2B5EF4-FFF2-40B4-BE49-F238E27FC236}">
                <a16:creationId xmlns:a16="http://schemas.microsoft.com/office/drawing/2014/main" id="{7CDA86E6-714F-A8B9-A717-0DAF7F9D4C76}"/>
              </a:ext>
            </a:extLst>
          </p:cNvPr>
          <p:cNvSpPr/>
          <p:nvPr/>
        </p:nvSpPr>
        <p:spPr>
          <a:xfrm>
            <a:off x="5293055" y="1064472"/>
            <a:ext cx="1002890" cy="4601520"/>
          </a:xfrm>
          <a:custGeom>
            <a:avLst/>
            <a:gdLst>
              <a:gd name="connsiteX0" fmla="*/ 693174 w 1002890"/>
              <a:gd name="connsiteY0" fmla="*/ 4601520 h 4601520"/>
              <a:gd name="connsiteX1" fmla="*/ 825910 w 1002890"/>
              <a:gd name="connsiteY1" fmla="*/ 4336049 h 4601520"/>
              <a:gd name="connsiteX2" fmla="*/ 1002890 w 1002890"/>
              <a:gd name="connsiteY2" fmla="*/ 3598629 h 4601520"/>
              <a:gd name="connsiteX3" fmla="*/ 929148 w 1002890"/>
              <a:gd name="connsiteY3" fmla="*/ 3038191 h 4601520"/>
              <a:gd name="connsiteX4" fmla="*/ 752168 w 1002890"/>
              <a:gd name="connsiteY4" fmla="*/ 2698978 h 4601520"/>
              <a:gd name="connsiteX5" fmla="*/ 619432 w 1002890"/>
              <a:gd name="connsiteY5" fmla="*/ 2389262 h 4601520"/>
              <a:gd name="connsiteX6" fmla="*/ 427703 w 1002890"/>
              <a:gd name="connsiteY6" fmla="*/ 1828823 h 4601520"/>
              <a:gd name="connsiteX7" fmla="*/ 412955 w 1002890"/>
              <a:gd name="connsiteY7" fmla="*/ 1651842 h 4601520"/>
              <a:gd name="connsiteX8" fmla="*/ 398206 w 1002890"/>
              <a:gd name="connsiteY8" fmla="*/ 796436 h 4601520"/>
              <a:gd name="connsiteX9" fmla="*/ 280219 w 1002890"/>
              <a:gd name="connsiteY9" fmla="*/ 324487 h 4601520"/>
              <a:gd name="connsiteX10" fmla="*/ 88490 w 1002890"/>
              <a:gd name="connsiteY10" fmla="*/ 73765 h 4601520"/>
              <a:gd name="connsiteX11" fmla="*/ 0 w 1002890"/>
              <a:gd name="connsiteY11" fmla="*/ 23 h 46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890" h="4601520">
                <a:moveTo>
                  <a:pt x="693174" y="4601520"/>
                </a:moveTo>
                <a:cubicBezTo>
                  <a:pt x="777339" y="4496315"/>
                  <a:pt x="779162" y="4509291"/>
                  <a:pt x="825910" y="4336049"/>
                </a:cubicBezTo>
                <a:cubicBezTo>
                  <a:pt x="891767" y="4091992"/>
                  <a:pt x="1002890" y="3598629"/>
                  <a:pt x="1002890" y="3598629"/>
                </a:cubicBezTo>
                <a:cubicBezTo>
                  <a:pt x="978309" y="3411816"/>
                  <a:pt x="979732" y="3219697"/>
                  <a:pt x="929148" y="3038191"/>
                </a:cubicBezTo>
                <a:cubicBezTo>
                  <a:pt x="894910" y="2915337"/>
                  <a:pt x="807101" y="2814076"/>
                  <a:pt x="752168" y="2698978"/>
                </a:cubicBezTo>
                <a:cubicBezTo>
                  <a:pt x="703788" y="2597611"/>
                  <a:pt x="658675" y="2494504"/>
                  <a:pt x="619432" y="2389262"/>
                </a:cubicBezTo>
                <a:cubicBezTo>
                  <a:pt x="550449" y="2204262"/>
                  <a:pt x="427703" y="1828823"/>
                  <a:pt x="427703" y="1828823"/>
                </a:cubicBezTo>
                <a:cubicBezTo>
                  <a:pt x="422787" y="1769829"/>
                  <a:pt x="414646" y="1711016"/>
                  <a:pt x="412955" y="1651842"/>
                </a:cubicBezTo>
                <a:cubicBezTo>
                  <a:pt x="404810" y="1366781"/>
                  <a:pt x="426582" y="1080198"/>
                  <a:pt x="398206" y="796436"/>
                </a:cubicBezTo>
                <a:cubicBezTo>
                  <a:pt x="382071" y="635083"/>
                  <a:pt x="334758" y="477198"/>
                  <a:pt x="280219" y="324487"/>
                </a:cubicBezTo>
                <a:cubicBezTo>
                  <a:pt x="262170" y="273951"/>
                  <a:pt x="132060" y="121295"/>
                  <a:pt x="88490" y="73765"/>
                </a:cubicBezTo>
                <a:cubicBezTo>
                  <a:pt x="17706" y="-3453"/>
                  <a:pt x="48600" y="23"/>
                  <a:pt x="0" y="23"/>
                </a:cubicBezTo>
              </a:path>
            </a:pathLst>
          </a:custGeom>
          <a:no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A08F5B-E0E5-CE9A-E3DB-E095998F0C32}"/>
              </a:ext>
            </a:extLst>
          </p:cNvPr>
          <p:cNvSpPr txBox="1"/>
          <p:nvPr/>
        </p:nvSpPr>
        <p:spPr>
          <a:xfrm>
            <a:off x="5794500" y="3365232"/>
            <a:ext cx="0" cy="0"/>
          </a:xfrm>
          <a:prstGeom prst="rect">
            <a:avLst/>
          </a:prstGeom>
          <a:noFill/>
          <a:effectLst>
            <a:outerShdw blurRad="50800" dist="38100" dir="8100000" algn="tr" rotWithShape="0">
              <a:prstClr val="black">
                <a:alpha val="40000"/>
              </a:prstClr>
            </a:outerShdw>
          </a:effectLst>
        </p:spPr>
        <p:txBody>
          <a:bodyPr wrap="none" lIns="0" tIns="0" rIns="0" bIns="0" rtlCol="0">
            <a:noAutofit/>
          </a:bodyPr>
          <a:lstStyle/>
          <a:p>
            <a:pPr algn="l"/>
            <a:endParaRPr lang="en-US" dirty="0"/>
          </a:p>
        </p:txBody>
      </p:sp>
      <p:sp>
        <p:nvSpPr>
          <p:cNvPr id="6" name="Oval 5">
            <a:extLst>
              <a:ext uri="{FF2B5EF4-FFF2-40B4-BE49-F238E27FC236}">
                <a16:creationId xmlns:a16="http://schemas.microsoft.com/office/drawing/2014/main" id="{E8D63F11-C0E6-6095-71B5-018C8DFE158F}"/>
              </a:ext>
            </a:extLst>
          </p:cNvPr>
          <p:cNvSpPr/>
          <p:nvPr/>
        </p:nvSpPr>
        <p:spPr>
          <a:xfrm>
            <a:off x="5325170" y="2888990"/>
            <a:ext cx="938661" cy="95248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0" name="Oval 9">
            <a:extLst>
              <a:ext uri="{FF2B5EF4-FFF2-40B4-BE49-F238E27FC236}">
                <a16:creationId xmlns:a16="http://schemas.microsoft.com/office/drawing/2014/main" id="{033D9A29-0C66-BDC2-E338-FA0D7BD34D34}"/>
              </a:ext>
            </a:extLst>
          </p:cNvPr>
          <p:cNvSpPr/>
          <p:nvPr/>
        </p:nvSpPr>
        <p:spPr>
          <a:xfrm>
            <a:off x="5107276" y="2683434"/>
            <a:ext cx="1374448" cy="1363596"/>
          </a:xfrm>
          <a:prstGeom prst="ellipse">
            <a:avLst/>
          </a:prstGeom>
          <a:solidFill>
            <a:schemeClr val="bg2">
              <a:lumMod val="60000"/>
              <a:lumOff val="4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1" name="Oval 10">
            <a:extLst>
              <a:ext uri="{FF2B5EF4-FFF2-40B4-BE49-F238E27FC236}">
                <a16:creationId xmlns:a16="http://schemas.microsoft.com/office/drawing/2014/main" id="{3E78D681-ACD0-D1EF-CAA3-4F5E1B9FB868}"/>
              </a:ext>
            </a:extLst>
          </p:cNvPr>
          <p:cNvSpPr/>
          <p:nvPr/>
        </p:nvSpPr>
        <p:spPr>
          <a:xfrm>
            <a:off x="5006966" y="2568099"/>
            <a:ext cx="1575068" cy="1594266"/>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Oval 12">
            <a:extLst>
              <a:ext uri="{FF2B5EF4-FFF2-40B4-BE49-F238E27FC236}">
                <a16:creationId xmlns:a16="http://schemas.microsoft.com/office/drawing/2014/main" id="{F15350E3-844D-0CA2-C753-232A8D115D61}"/>
              </a:ext>
            </a:extLst>
          </p:cNvPr>
          <p:cNvSpPr/>
          <p:nvPr/>
        </p:nvSpPr>
        <p:spPr>
          <a:xfrm>
            <a:off x="5361615" y="2919138"/>
            <a:ext cx="865771" cy="892188"/>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4" name="Oval 13">
            <a:extLst>
              <a:ext uri="{FF2B5EF4-FFF2-40B4-BE49-F238E27FC236}">
                <a16:creationId xmlns:a16="http://schemas.microsoft.com/office/drawing/2014/main" id="{8F89A204-0ABE-DDA6-494B-112D2267CD5A}"/>
              </a:ext>
            </a:extLst>
          </p:cNvPr>
          <p:cNvSpPr/>
          <p:nvPr/>
        </p:nvSpPr>
        <p:spPr>
          <a:xfrm>
            <a:off x="5083727" y="2674619"/>
            <a:ext cx="1421547" cy="1381227"/>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5" name="Oval 14">
            <a:extLst>
              <a:ext uri="{FF2B5EF4-FFF2-40B4-BE49-F238E27FC236}">
                <a16:creationId xmlns:a16="http://schemas.microsoft.com/office/drawing/2014/main" id="{47683779-A1BD-FED1-57F6-9173CCCBFF2B}"/>
              </a:ext>
            </a:extLst>
          </p:cNvPr>
          <p:cNvSpPr/>
          <p:nvPr/>
        </p:nvSpPr>
        <p:spPr>
          <a:xfrm>
            <a:off x="5293055" y="2888991"/>
            <a:ext cx="1002890" cy="952483"/>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7" name="Oval 16">
            <a:extLst>
              <a:ext uri="{FF2B5EF4-FFF2-40B4-BE49-F238E27FC236}">
                <a16:creationId xmlns:a16="http://schemas.microsoft.com/office/drawing/2014/main" id="{720D8680-9BE1-81BB-1D67-43CD2A1369B7}"/>
              </a:ext>
            </a:extLst>
          </p:cNvPr>
          <p:cNvSpPr/>
          <p:nvPr/>
        </p:nvSpPr>
        <p:spPr>
          <a:xfrm>
            <a:off x="5191102" y="2781432"/>
            <a:ext cx="1206796" cy="1167600"/>
          </a:xfrm>
          <a:prstGeom prst="ellipse">
            <a:avLst/>
          </a:prstGeom>
          <a:solidFill>
            <a:schemeClr val="accent6">
              <a:lumMod val="25000"/>
              <a:lumOff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22" name="Oval 21">
            <a:extLst>
              <a:ext uri="{FF2B5EF4-FFF2-40B4-BE49-F238E27FC236}">
                <a16:creationId xmlns:a16="http://schemas.microsoft.com/office/drawing/2014/main" id="{F637F333-17F8-38A3-3265-DD728805D8AC}"/>
              </a:ext>
            </a:extLst>
          </p:cNvPr>
          <p:cNvSpPr/>
          <p:nvPr/>
        </p:nvSpPr>
        <p:spPr>
          <a:xfrm>
            <a:off x="5429989" y="2983802"/>
            <a:ext cx="729022" cy="762861"/>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8" name="Oval 7">
            <a:extLst>
              <a:ext uri="{FF2B5EF4-FFF2-40B4-BE49-F238E27FC236}">
                <a16:creationId xmlns:a16="http://schemas.microsoft.com/office/drawing/2014/main" id="{98A6BB1A-B19F-AF2B-3C34-B9F9342B3CF8}"/>
              </a:ext>
            </a:extLst>
          </p:cNvPr>
          <p:cNvSpPr/>
          <p:nvPr/>
        </p:nvSpPr>
        <p:spPr>
          <a:xfrm>
            <a:off x="5107276" y="2674619"/>
            <a:ext cx="1374448" cy="1381227"/>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7" name="Oval 6">
            <a:extLst>
              <a:ext uri="{FF2B5EF4-FFF2-40B4-BE49-F238E27FC236}">
                <a16:creationId xmlns:a16="http://schemas.microsoft.com/office/drawing/2014/main" id="{A68F604F-F64B-8208-615A-29CE79FE139C}"/>
              </a:ext>
            </a:extLst>
          </p:cNvPr>
          <p:cNvSpPr/>
          <p:nvPr/>
        </p:nvSpPr>
        <p:spPr>
          <a:xfrm>
            <a:off x="5293055" y="2846226"/>
            <a:ext cx="1002890" cy="1038013"/>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24" name="Picture 23">
            <a:extLst>
              <a:ext uri="{FF2B5EF4-FFF2-40B4-BE49-F238E27FC236}">
                <a16:creationId xmlns:a16="http://schemas.microsoft.com/office/drawing/2014/main" id="{C8AD51F9-7370-3A42-889F-A87281F5F599}"/>
              </a:ext>
            </a:extLst>
          </p:cNvPr>
          <p:cNvPicPr>
            <a:picLocks noChangeAspect="1"/>
          </p:cNvPicPr>
          <p:nvPr/>
        </p:nvPicPr>
        <p:blipFill>
          <a:blip r:embed="rId3">
            <a:extLst>
              <a:ext uri="{28A0092B-C50C-407E-A947-70E740481C1C}">
                <a14:useLocalDpi xmlns:a14="http://schemas.microsoft.com/office/drawing/2010/main" val="0"/>
              </a:ext>
            </a:extLst>
          </a:blip>
          <a:srcRect l="19267" t="10427" r="20879" b="11527"/>
          <a:stretch>
            <a:fillRect/>
          </a:stretch>
        </p:blipFill>
        <p:spPr>
          <a:xfrm>
            <a:off x="5394445" y="2973771"/>
            <a:ext cx="800111" cy="782923"/>
          </a:xfrm>
          <a:prstGeom prst="rect">
            <a:avLst/>
          </a:prstGeom>
        </p:spPr>
      </p:pic>
      <p:pic>
        <p:nvPicPr>
          <p:cNvPr id="26" name="Picture 25">
            <a:extLst>
              <a:ext uri="{FF2B5EF4-FFF2-40B4-BE49-F238E27FC236}">
                <a16:creationId xmlns:a16="http://schemas.microsoft.com/office/drawing/2014/main" id="{F12728AE-9DCF-7DA4-4827-6B918BBC0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298" y="3097030"/>
            <a:ext cx="536404" cy="536404"/>
          </a:xfrm>
          <a:prstGeom prst="rect">
            <a:avLst/>
          </a:prstGeom>
        </p:spPr>
      </p:pic>
      <p:pic>
        <p:nvPicPr>
          <p:cNvPr id="30" name="Picture 29">
            <a:extLst>
              <a:ext uri="{FF2B5EF4-FFF2-40B4-BE49-F238E27FC236}">
                <a16:creationId xmlns:a16="http://schemas.microsoft.com/office/drawing/2014/main" id="{240AD954-2C55-AA3E-282C-5DF5C48E8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8345" y="3019077"/>
            <a:ext cx="692310" cy="692310"/>
          </a:xfrm>
          <a:prstGeom prst="rect">
            <a:avLst/>
          </a:prstGeom>
        </p:spPr>
      </p:pic>
      <p:pic>
        <p:nvPicPr>
          <p:cNvPr id="55" name="Picture 54">
            <a:extLst>
              <a:ext uri="{FF2B5EF4-FFF2-40B4-BE49-F238E27FC236}">
                <a16:creationId xmlns:a16="http://schemas.microsoft.com/office/drawing/2014/main" id="{570AEECA-C607-AC33-C595-F7898296D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7238" y="3027970"/>
            <a:ext cx="674525" cy="674525"/>
          </a:xfrm>
          <a:prstGeom prst="rect">
            <a:avLst/>
          </a:prstGeom>
        </p:spPr>
      </p:pic>
      <p:pic>
        <p:nvPicPr>
          <p:cNvPr id="57" name="Picture 56">
            <a:extLst>
              <a:ext uri="{FF2B5EF4-FFF2-40B4-BE49-F238E27FC236}">
                <a16:creationId xmlns:a16="http://schemas.microsoft.com/office/drawing/2014/main" id="{F4BDAA92-BF72-E693-7621-5E78FA27CE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9259" y="3059991"/>
            <a:ext cx="610482" cy="610482"/>
          </a:xfrm>
          <a:prstGeom prst="rect">
            <a:avLst/>
          </a:prstGeom>
        </p:spPr>
      </p:pic>
      <p:pic>
        <p:nvPicPr>
          <p:cNvPr id="60" name="Picture 59">
            <a:extLst>
              <a:ext uri="{FF2B5EF4-FFF2-40B4-BE49-F238E27FC236}">
                <a16:creationId xmlns:a16="http://schemas.microsoft.com/office/drawing/2014/main" id="{96AA8F18-6683-71CE-5B4A-908DD8D41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0267" y="2855678"/>
            <a:ext cx="1048466" cy="1019109"/>
          </a:xfrm>
          <a:prstGeom prst="rect">
            <a:avLst/>
          </a:prstGeom>
        </p:spPr>
      </p:pic>
      <p:pic>
        <p:nvPicPr>
          <p:cNvPr id="62" name="Picture 61">
            <a:extLst>
              <a:ext uri="{FF2B5EF4-FFF2-40B4-BE49-F238E27FC236}">
                <a16:creationId xmlns:a16="http://schemas.microsoft.com/office/drawing/2014/main" id="{B974C678-32D9-FA06-57AB-CC44170AFB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5727" y="2816459"/>
            <a:ext cx="1097546" cy="1097546"/>
          </a:xfrm>
          <a:prstGeom prst="rect">
            <a:avLst/>
          </a:prstGeom>
        </p:spPr>
      </p:pic>
      <p:pic>
        <p:nvPicPr>
          <p:cNvPr id="64" name="Picture 63">
            <a:extLst>
              <a:ext uri="{FF2B5EF4-FFF2-40B4-BE49-F238E27FC236}">
                <a16:creationId xmlns:a16="http://schemas.microsoft.com/office/drawing/2014/main" id="{47E5F29B-0895-6FB7-ABFF-DD829BB97162}"/>
              </a:ext>
            </a:extLst>
          </p:cNvPr>
          <p:cNvPicPr>
            <a:picLocks noChangeAspect="1"/>
          </p:cNvPicPr>
          <p:nvPr/>
        </p:nvPicPr>
        <p:blipFill>
          <a:blip r:embed="rId10">
            <a:extLst>
              <a:ext uri="{28A0092B-C50C-407E-A947-70E740481C1C}">
                <a14:useLocalDpi xmlns:a14="http://schemas.microsoft.com/office/drawing/2010/main" val="0"/>
              </a:ext>
            </a:extLst>
          </a:blip>
          <a:srcRect t="21931" b="22684"/>
          <a:stretch>
            <a:fillRect/>
          </a:stretch>
        </p:blipFill>
        <p:spPr>
          <a:xfrm>
            <a:off x="5250252" y="3013814"/>
            <a:ext cx="1088496" cy="702836"/>
          </a:xfrm>
          <a:prstGeom prst="rect">
            <a:avLst/>
          </a:prstGeom>
        </p:spPr>
      </p:pic>
      <p:pic>
        <p:nvPicPr>
          <p:cNvPr id="66" name="Picture 65">
            <a:extLst>
              <a:ext uri="{FF2B5EF4-FFF2-40B4-BE49-F238E27FC236}">
                <a16:creationId xmlns:a16="http://schemas.microsoft.com/office/drawing/2014/main" id="{249144A9-2831-3924-8537-261D415EC904}"/>
              </a:ext>
            </a:extLst>
          </p:cNvPr>
          <p:cNvPicPr>
            <a:picLocks noChangeAspect="1"/>
          </p:cNvPicPr>
          <p:nvPr/>
        </p:nvPicPr>
        <p:blipFill>
          <a:blip r:embed="rId11">
            <a:extLst>
              <a:ext uri="{28A0092B-C50C-407E-A947-70E740481C1C}">
                <a14:useLocalDpi xmlns:a14="http://schemas.microsoft.com/office/drawing/2010/main" val="0"/>
              </a:ext>
            </a:extLst>
          </a:blip>
          <a:srcRect l="15988" t="14934" r="14512" b="14658"/>
          <a:stretch>
            <a:fillRect/>
          </a:stretch>
        </p:blipFill>
        <p:spPr>
          <a:xfrm>
            <a:off x="5304661" y="2868987"/>
            <a:ext cx="979679" cy="992490"/>
          </a:xfrm>
          <a:prstGeom prst="rect">
            <a:avLst/>
          </a:prstGeom>
        </p:spPr>
      </p:pic>
      <p:pic>
        <p:nvPicPr>
          <p:cNvPr id="68" name="Picture 67">
            <a:extLst>
              <a:ext uri="{FF2B5EF4-FFF2-40B4-BE49-F238E27FC236}">
                <a16:creationId xmlns:a16="http://schemas.microsoft.com/office/drawing/2014/main" id="{0F5CE08D-BD88-2793-438F-94F560A65B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4333" y="2975065"/>
            <a:ext cx="780335" cy="780335"/>
          </a:xfrm>
          <a:prstGeom prst="rect">
            <a:avLst/>
          </a:prstGeom>
        </p:spPr>
      </p:pic>
      <p:sp>
        <p:nvSpPr>
          <p:cNvPr id="5" name="Oval 4">
            <a:extLst>
              <a:ext uri="{FF2B5EF4-FFF2-40B4-BE49-F238E27FC236}">
                <a16:creationId xmlns:a16="http://schemas.microsoft.com/office/drawing/2014/main" id="{A533A998-9E94-FB56-48D0-640A56D33EA6}"/>
              </a:ext>
            </a:extLst>
          </p:cNvPr>
          <p:cNvSpPr/>
          <p:nvPr/>
        </p:nvSpPr>
        <p:spPr>
          <a:xfrm>
            <a:off x="4630789" y="2161989"/>
            <a:ext cx="2327422" cy="2406486"/>
          </a:xfrm>
          <a:prstGeom prst="ellipse">
            <a:avLst/>
          </a:prstGeom>
          <a:solidFill>
            <a:schemeClr val="bg2">
              <a:lumMod val="5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r>
              <a:rPr lang="en-US" sz="2400" b="1" dirty="0">
                <a:solidFill>
                  <a:schemeClr val="bg1"/>
                </a:solidFill>
                <a:latin typeface="+mj-lt"/>
              </a:rPr>
              <a:t>Growth</a:t>
            </a:r>
            <a:endParaRPr lang="en-IN" sz="2400" b="1" dirty="0">
              <a:solidFill>
                <a:schemeClr val="bg1"/>
              </a:solidFill>
              <a:latin typeface="+mj-lt"/>
            </a:endParaRPr>
          </a:p>
        </p:txBody>
      </p:sp>
      <p:sp>
        <p:nvSpPr>
          <p:cNvPr id="69" name="Title 1">
            <a:extLst>
              <a:ext uri="{FF2B5EF4-FFF2-40B4-BE49-F238E27FC236}">
                <a16:creationId xmlns:a16="http://schemas.microsoft.com/office/drawing/2014/main" id="{1FEF38DA-A5A0-9158-0810-33DDEB5103D6}"/>
              </a:ext>
            </a:extLst>
          </p:cNvPr>
          <p:cNvSpPr>
            <a:spLocks noGrp="1"/>
          </p:cNvSpPr>
          <p:nvPr>
            <p:ph type="title"/>
          </p:nvPr>
        </p:nvSpPr>
        <p:spPr>
          <a:xfrm>
            <a:off x="512640" y="516468"/>
            <a:ext cx="2611559" cy="685800"/>
          </a:xfrm>
        </p:spPr>
        <p:txBody>
          <a:bodyPr/>
          <a:lstStyle/>
          <a:p>
            <a:r>
              <a:rPr lang="en-US" sz="3500" dirty="0"/>
              <a:t> </a:t>
            </a:r>
          </a:p>
        </p:txBody>
      </p:sp>
      <p:sp>
        <p:nvSpPr>
          <p:cNvPr id="78" name="Rectangle 77">
            <a:extLst>
              <a:ext uri="{FF2B5EF4-FFF2-40B4-BE49-F238E27FC236}">
                <a16:creationId xmlns:a16="http://schemas.microsoft.com/office/drawing/2014/main" id="{11118B71-5D09-26AB-D00D-66C79706FCB8}"/>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79" name="Group 78">
            <a:extLst>
              <a:ext uri="{FF2B5EF4-FFF2-40B4-BE49-F238E27FC236}">
                <a16:creationId xmlns:a16="http://schemas.microsoft.com/office/drawing/2014/main" id="{F50F1012-B94B-E527-6D42-D4EA7223773A}"/>
              </a:ext>
            </a:extLst>
          </p:cNvPr>
          <p:cNvGrpSpPr/>
          <p:nvPr/>
        </p:nvGrpSpPr>
        <p:grpSpPr>
          <a:xfrm>
            <a:off x="18117" y="111656"/>
            <a:ext cx="446903" cy="2209269"/>
            <a:chOff x="-8364" y="114052"/>
            <a:chExt cx="516883" cy="3136051"/>
          </a:xfrm>
          <a:solidFill>
            <a:schemeClr val="accent1">
              <a:lumMod val="50000"/>
            </a:schemeClr>
          </a:solidFill>
        </p:grpSpPr>
        <p:pic>
          <p:nvPicPr>
            <p:cNvPr id="80" name="Graphic 79" descr="House">
              <a:extLst>
                <a:ext uri="{FF2B5EF4-FFF2-40B4-BE49-F238E27FC236}">
                  <a16:creationId xmlns:a16="http://schemas.microsoft.com/office/drawing/2014/main" id="{23F4E712-7443-07CE-D418-72055832DD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988" y="114052"/>
              <a:ext cx="391900" cy="391899"/>
            </a:xfrm>
            <a:prstGeom prst="rect">
              <a:avLst/>
            </a:prstGeom>
          </p:spPr>
        </p:pic>
        <p:pic>
          <p:nvPicPr>
            <p:cNvPr id="81" name="Graphic 80" descr="Presentation with media">
              <a:extLst>
                <a:ext uri="{FF2B5EF4-FFF2-40B4-BE49-F238E27FC236}">
                  <a16:creationId xmlns:a16="http://schemas.microsoft.com/office/drawing/2014/main" id="{B2F93443-1980-8330-2847-4BC4BE4BB4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658" y="685305"/>
              <a:ext cx="391900" cy="391899"/>
            </a:xfrm>
            <a:prstGeom prst="rect">
              <a:avLst/>
            </a:prstGeom>
          </p:spPr>
        </p:pic>
        <p:pic>
          <p:nvPicPr>
            <p:cNvPr id="82" name="Graphic 81" descr="Lightbulb">
              <a:extLst>
                <a:ext uri="{FF2B5EF4-FFF2-40B4-BE49-F238E27FC236}">
                  <a16:creationId xmlns:a16="http://schemas.microsoft.com/office/drawing/2014/main" id="{D375422F-26B1-624E-413D-753FDCA16C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63" y="1179829"/>
              <a:ext cx="457200" cy="457200"/>
            </a:xfrm>
            <a:prstGeom prst="rect">
              <a:avLst/>
            </a:prstGeom>
          </p:spPr>
        </p:pic>
        <p:pic>
          <p:nvPicPr>
            <p:cNvPr id="83" name="Graphic 82" descr="Money">
              <a:extLst>
                <a:ext uri="{FF2B5EF4-FFF2-40B4-BE49-F238E27FC236}">
                  <a16:creationId xmlns:a16="http://schemas.microsoft.com/office/drawing/2014/main" id="{5C0DDE5E-957D-1244-F2B6-72F759DF74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319" y="1752695"/>
              <a:ext cx="381743" cy="381743"/>
            </a:xfrm>
            <a:prstGeom prst="rect">
              <a:avLst/>
            </a:prstGeom>
          </p:spPr>
        </p:pic>
        <p:pic>
          <p:nvPicPr>
            <p:cNvPr id="84" name="Graphic 83" descr="Hierarchy">
              <a:extLst>
                <a:ext uri="{FF2B5EF4-FFF2-40B4-BE49-F238E27FC236}">
                  <a16:creationId xmlns:a16="http://schemas.microsoft.com/office/drawing/2014/main" id="{291045AC-681B-F253-14DF-14333D93627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64" y="2209895"/>
              <a:ext cx="507552" cy="507552"/>
            </a:xfrm>
            <a:prstGeom prst="rect">
              <a:avLst/>
            </a:prstGeom>
          </p:spPr>
        </p:pic>
        <p:pic>
          <p:nvPicPr>
            <p:cNvPr id="85" name="Graphic 84" descr="Business Growth">
              <a:extLst>
                <a:ext uri="{FF2B5EF4-FFF2-40B4-BE49-F238E27FC236}">
                  <a16:creationId xmlns:a16="http://schemas.microsoft.com/office/drawing/2014/main" id="{5F4E98EB-6D48-E5D7-DC65-D9AD69938C9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48675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510D-2537-53DC-AAC8-ACD3B0A0C7DC}"/>
              </a:ext>
            </a:extLst>
          </p:cNvPr>
          <p:cNvSpPr>
            <a:spLocks noGrp="1"/>
          </p:cNvSpPr>
          <p:nvPr>
            <p:ph type="title"/>
          </p:nvPr>
        </p:nvSpPr>
        <p:spPr>
          <a:xfrm>
            <a:off x="1128542" y="1281384"/>
            <a:ext cx="1947862" cy="1325563"/>
          </a:xfrm>
        </p:spPr>
        <p:txBody>
          <a:bodyPr/>
          <a:lstStyle/>
          <a:p>
            <a:r>
              <a:rPr lang="en-US" sz="3600" dirty="0"/>
              <a:t>Agenda</a:t>
            </a:r>
            <a:endParaRPr lang="en-US" dirty="0"/>
          </a:p>
        </p:txBody>
      </p:sp>
      <p:sp>
        <p:nvSpPr>
          <p:cNvPr id="7" name="Rectangle: Rounded Corners 1">
            <a:extLst>
              <a:ext uri="{FF2B5EF4-FFF2-40B4-BE49-F238E27FC236}">
                <a16:creationId xmlns:a16="http://schemas.microsoft.com/office/drawing/2014/main" id="{6252B7C0-545C-C838-5DCF-2166174B653D}"/>
              </a:ext>
            </a:extLst>
          </p:cNvPr>
          <p:cNvSpPr/>
          <p:nvPr/>
        </p:nvSpPr>
        <p:spPr>
          <a:xfrm>
            <a:off x="966694" y="2497034"/>
            <a:ext cx="5129305" cy="2463585"/>
          </a:xfrm>
          <a:prstGeom prst="roundRect">
            <a:avLst/>
          </a:prstGeom>
          <a:noFill/>
          <a:ln>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ct val="107000"/>
              </a:lnSpc>
              <a:spcAft>
                <a:spcPts val="800"/>
              </a:spcAft>
              <a:buNone/>
            </a:pPr>
            <a: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t>"The first rule of any technology used in a business is that automation applied to an efficient operation will magnify the efficiency.“</a:t>
            </a:r>
            <a:b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br>
            <a:r>
              <a:rPr lang="en-IN" sz="1600" b="1" i="1" kern="100" dirty="0">
                <a:ln>
                  <a:solidFill>
                    <a:srgbClr val="C1E5F5"/>
                  </a:solidFill>
                </a:ln>
                <a:solidFill>
                  <a:schemeClr val="bg1"/>
                </a:solidFill>
                <a:effectLst/>
                <a:latin typeface="+mj-lt"/>
                <a:ea typeface="Calibri" panose="020F0502020204030204" pitchFamily="34" charset="0"/>
                <a:cs typeface="Mangal" panose="02040503050203030202" pitchFamily="18" charset="0"/>
              </a:rPr>
              <a:t>                                                                           — Bill Gates</a:t>
            </a:r>
            <a:endParaRPr lang="en-IN" sz="1600" kern="100" dirty="0">
              <a:ln>
                <a:solidFill>
                  <a:srgbClr val="C1E5F5"/>
                </a:solidFill>
              </a:ln>
              <a:solidFill>
                <a:schemeClr val="bg1"/>
              </a:solidFill>
              <a:effectLst/>
              <a:latin typeface="+mj-lt"/>
              <a:ea typeface="Calibri" panose="020F0502020204030204" pitchFamily="34" charset="0"/>
              <a:cs typeface="Mangal" panose="02040503050203030202" pitchFamily="18" charset="0"/>
            </a:endParaRPr>
          </a:p>
        </p:txBody>
      </p:sp>
      <p:grpSp>
        <p:nvGrpSpPr>
          <p:cNvPr id="30" name="Group 29">
            <a:extLst>
              <a:ext uri="{FF2B5EF4-FFF2-40B4-BE49-F238E27FC236}">
                <a16:creationId xmlns:a16="http://schemas.microsoft.com/office/drawing/2014/main" id="{35FD08AB-B197-7FE6-D949-9CEBC8B7FFDD}"/>
              </a:ext>
            </a:extLst>
          </p:cNvPr>
          <p:cNvGrpSpPr/>
          <p:nvPr/>
        </p:nvGrpSpPr>
        <p:grpSpPr>
          <a:xfrm>
            <a:off x="7649480" y="2045255"/>
            <a:ext cx="2780435" cy="414750"/>
            <a:chOff x="7649480" y="2045255"/>
            <a:chExt cx="2780435" cy="414750"/>
          </a:xfrm>
        </p:grpSpPr>
        <p:pic>
          <p:nvPicPr>
            <p:cNvPr id="31" name="Graphic 30" descr="Presentation with media">
              <a:extLst>
                <a:ext uri="{FF2B5EF4-FFF2-40B4-BE49-F238E27FC236}">
                  <a16:creationId xmlns:a16="http://schemas.microsoft.com/office/drawing/2014/main" id="{0FF8EB78-EE3B-CB8F-1842-DEBD1097B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9480" y="2045255"/>
              <a:ext cx="414750" cy="414750"/>
            </a:xfrm>
            <a:prstGeom prst="rect">
              <a:avLst/>
            </a:prstGeom>
          </p:spPr>
        </p:pic>
        <p:sp>
          <p:nvSpPr>
            <p:cNvPr id="32" name="TextBox 31">
              <a:extLst>
                <a:ext uri="{FF2B5EF4-FFF2-40B4-BE49-F238E27FC236}">
                  <a16:creationId xmlns:a16="http://schemas.microsoft.com/office/drawing/2014/main" id="{9F251064-FECE-2754-3D39-59BC8452C755}"/>
                </a:ext>
              </a:extLst>
            </p:cNvPr>
            <p:cNvSpPr txBox="1"/>
            <p:nvPr/>
          </p:nvSpPr>
          <p:spPr>
            <a:xfrm>
              <a:off x="8306043" y="2063845"/>
              <a:ext cx="2123872" cy="338554"/>
            </a:xfrm>
            <a:prstGeom prst="rect">
              <a:avLst/>
            </a:prstGeom>
            <a:noFill/>
          </p:spPr>
          <p:txBody>
            <a:bodyPr wrap="square" rtlCol="0">
              <a:spAutoFit/>
            </a:bodyPr>
            <a:lstStyle/>
            <a:p>
              <a:r>
                <a:rPr lang="en-US" sz="1600" dirty="0">
                  <a:solidFill>
                    <a:srgbClr val="FFFFFF"/>
                  </a:solidFill>
                  <a:latin typeface="+mj-lt"/>
                </a:rPr>
                <a:t>Introduction</a:t>
              </a:r>
              <a:endParaRPr lang="en-IN" sz="1600" dirty="0">
                <a:solidFill>
                  <a:srgbClr val="FFFFFF"/>
                </a:solidFill>
                <a:latin typeface="+mj-lt"/>
              </a:endParaRPr>
            </a:p>
          </p:txBody>
        </p:sp>
      </p:grpSp>
      <p:grpSp>
        <p:nvGrpSpPr>
          <p:cNvPr id="33" name="Group 32">
            <a:extLst>
              <a:ext uri="{FF2B5EF4-FFF2-40B4-BE49-F238E27FC236}">
                <a16:creationId xmlns:a16="http://schemas.microsoft.com/office/drawing/2014/main" id="{AFD1A23D-1389-E0AC-1204-885F8A253E04}"/>
              </a:ext>
            </a:extLst>
          </p:cNvPr>
          <p:cNvGrpSpPr/>
          <p:nvPr/>
        </p:nvGrpSpPr>
        <p:grpSpPr>
          <a:xfrm>
            <a:off x="7672707" y="2606947"/>
            <a:ext cx="3767133" cy="391523"/>
            <a:chOff x="7672707" y="2606947"/>
            <a:chExt cx="3767133" cy="391523"/>
          </a:xfrm>
        </p:grpSpPr>
        <p:pic>
          <p:nvPicPr>
            <p:cNvPr id="34" name="Graphic 33" descr="Lightbulb">
              <a:extLst>
                <a:ext uri="{FF2B5EF4-FFF2-40B4-BE49-F238E27FC236}">
                  <a16:creationId xmlns:a16="http://schemas.microsoft.com/office/drawing/2014/main" id="{09267AE3-08FD-02FC-4164-AAD2EBA20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2707" y="2606947"/>
              <a:ext cx="391523" cy="391523"/>
            </a:xfrm>
            <a:prstGeom prst="rect">
              <a:avLst/>
            </a:prstGeom>
          </p:spPr>
        </p:pic>
        <p:sp>
          <p:nvSpPr>
            <p:cNvPr id="35" name="TextBox 34">
              <a:extLst>
                <a:ext uri="{FF2B5EF4-FFF2-40B4-BE49-F238E27FC236}">
                  <a16:creationId xmlns:a16="http://schemas.microsoft.com/office/drawing/2014/main" id="{4B7347FD-8A9C-61B0-66D5-BD401E959B1B}"/>
                </a:ext>
              </a:extLst>
            </p:cNvPr>
            <p:cNvSpPr txBox="1"/>
            <p:nvPr/>
          </p:nvSpPr>
          <p:spPr>
            <a:xfrm>
              <a:off x="8306043" y="2606947"/>
              <a:ext cx="3133797" cy="338554"/>
            </a:xfrm>
            <a:prstGeom prst="rect">
              <a:avLst/>
            </a:prstGeom>
            <a:noFill/>
          </p:spPr>
          <p:txBody>
            <a:bodyPr wrap="square" rtlCol="0">
              <a:spAutoFit/>
            </a:bodyPr>
            <a:lstStyle/>
            <a:p>
              <a:r>
                <a:rPr lang="en-IN" sz="1600" dirty="0">
                  <a:solidFill>
                    <a:srgbClr val="FFFFFF"/>
                  </a:solidFill>
                  <a:latin typeface="+mj-lt"/>
                </a:rPr>
                <a:t>Enhancing Cloud Operations</a:t>
              </a:r>
            </a:p>
          </p:txBody>
        </p:sp>
      </p:grpSp>
      <p:grpSp>
        <p:nvGrpSpPr>
          <p:cNvPr id="39" name="Group 38">
            <a:extLst>
              <a:ext uri="{FF2B5EF4-FFF2-40B4-BE49-F238E27FC236}">
                <a16:creationId xmlns:a16="http://schemas.microsoft.com/office/drawing/2014/main" id="{E66DA055-8C83-2D04-F96A-458D4AC64DF5}"/>
              </a:ext>
            </a:extLst>
          </p:cNvPr>
          <p:cNvGrpSpPr/>
          <p:nvPr/>
        </p:nvGrpSpPr>
        <p:grpSpPr>
          <a:xfrm>
            <a:off x="7658369" y="3119323"/>
            <a:ext cx="3367263" cy="414750"/>
            <a:chOff x="7649480" y="3096519"/>
            <a:chExt cx="3367263" cy="414750"/>
          </a:xfrm>
        </p:grpSpPr>
        <p:pic>
          <p:nvPicPr>
            <p:cNvPr id="40" name="Graphic 39" descr="Money">
              <a:extLst>
                <a:ext uri="{FF2B5EF4-FFF2-40B4-BE49-F238E27FC236}">
                  <a16:creationId xmlns:a16="http://schemas.microsoft.com/office/drawing/2014/main" id="{12693C0C-7508-85E1-622F-16566E7C41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480" y="3096519"/>
              <a:ext cx="414750" cy="414750"/>
            </a:xfrm>
            <a:prstGeom prst="rect">
              <a:avLst/>
            </a:prstGeom>
          </p:spPr>
        </p:pic>
        <p:sp>
          <p:nvSpPr>
            <p:cNvPr id="41" name="TextBox 40">
              <a:extLst>
                <a:ext uri="{FF2B5EF4-FFF2-40B4-BE49-F238E27FC236}">
                  <a16:creationId xmlns:a16="http://schemas.microsoft.com/office/drawing/2014/main" id="{6D8FAC62-0027-512A-4FBE-7E99B8A9F573}"/>
                </a:ext>
              </a:extLst>
            </p:cNvPr>
            <p:cNvSpPr txBox="1"/>
            <p:nvPr/>
          </p:nvSpPr>
          <p:spPr>
            <a:xfrm>
              <a:off x="8306043" y="3112314"/>
              <a:ext cx="2710700" cy="338554"/>
            </a:xfrm>
            <a:prstGeom prst="rect">
              <a:avLst/>
            </a:prstGeom>
            <a:noFill/>
          </p:spPr>
          <p:txBody>
            <a:bodyPr wrap="square" rtlCol="0">
              <a:spAutoFit/>
            </a:bodyPr>
            <a:lstStyle/>
            <a:p>
              <a:r>
                <a:rPr lang="en-IN" sz="1600" dirty="0">
                  <a:solidFill>
                    <a:srgbClr val="FFFFFF"/>
                  </a:solidFill>
                  <a:latin typeface="+mj-lt"/>
                </a:rPr>
                <a:t>Cost Optimization</a:t>
              </a:r>
            </a:p>
          </p:txBody>
        </p:sp>
      </p:grpSp>
      <p:grpSp>
        <p:nvGrpSpPr>
          <p:cNvPr id="42" name="Group 41">
            <a:extLst>
              <a:ext uri="{FF2B5EF4-FFF2-40B4-BE49-F238E27FC236}">
                <a16:creationId xmlns:a16="http://schemas.microsoft.com/office/drawing/2014/main" id="{803129B9-47AC-E5B8-10D2-9291A5CFE80C}"/>
              </a:ext>
            </a:extLst>
          </p:cNvPr>
          <p:cNvGrpSpPr/>
          <p:nvPr/>
        </p:nvGrpSpPr>
        <p:grpSpPr>
          <a:xfrm>
            <a:off x="7672707" y="3622455"/>
            <a:ext cx="2757208" cy="414750"/>
            <a:chOff x="7672707" y="3622455"/>
            <a:chExt cx="2757208" cy="414750"/>
          </a:xfrm>
        </p:grpSpPr>
        <p:pic>
          <p:nvPicPr>
            <p:cNvPr id="43" name="Graphic 42" descr="Hierarchy">
              <a:extLst>
                <a:ext uri="{FF2B5EF4-FFF2-40B4-BE49-F238E27FC236}">
                  <a16:creationId xmlns:a16="http://schemas.microsoft.com/office/drawing/2014/main" id="{2C26EE9C-855B-BD9F-1986-232511FEC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707" y="3622455"/>
              <a:ext cx="414750" cy="414750"/>
            </a:xfrm>
            <a:prstGeom prst="rect">
              <a:avLst/>
            </a:prstGeom>
          </p:spPr>
        </p:pic>
        <p:sp>
          <p:nvSpPr>
            <p:cNvPr id="44" name="TextBox 43">
              <a:extLst>
                <a:ext uri="{FF2B5EF4-FFF2-40B4-BE49-F238E27FC236}">
                  <a16:creationId xmlns:a16="http://schemas.microsoft.com/office/drawing/2014/main" id="{9C076283-1BEB-35BB-2316-563B2C7DCF86}"/>
                </a:ext>
              </a:extLst>
            </p:cNvPr>
            <p:cNvSpPr txBox="1"/>
            <p:nvPr/>
          </p:nvSpPr>
          <p:spPr>
            <a:xfrm>
              <a:off x="8306043" y="3659711"/>
              <a:ext cx="2123872" cy="338554"/>
            </a:xfrm>
            <a:prstGeom prst="rect">
              <a:avLst/>
            </a:prstGeom>
            <a:noFill/>
          </p:spPr>
          <p:txBody>
            <a:bodyPr wrap="square" rtlCol="0">
              <a:spAutoFit/>
            </a:bodyPr>
            <a:lstStyle/>
            <a:p>
              <a:r>
                <a:rPr lang="en-US" sz="1600" dirty="0">
                  <a:solidFill>
                    <a:srgbClr val="FFFFFF"/>
                  </a:solidFill>
                  <a:latin typeface="+mj-lt"/>
                </a:rPr>
                <a:t>Impact</a:t>
              </a:r>
              <a:endParaRPr lang="en-IN" sz="1600" dirty="0">
                <a:solidFill>
                  <a:srgbClr val="FFFFFF"/>
                </a:solidFill>
                <a:latin typeface="+mj-lt"/>
              </a:endParaRPr>
            </a:p>
          </p:txBody>
        </p:sp>
      </p:grpSp>
      <p:grpSp>
        <p:nvGrpSpPr>
          <p:cNvPr id="45" name="Group 44">
            <a:extLst>
              <a:ext uri="{FF2B5EF4-FFF2-40B4-BE49-F238E27FC236}">
                <a16:creationId xmlns:a16="http://schemas.microsoft.com/office/drawing/2014/main" id="{B3BB86DF-A6E1-6B0A-3F74-5C81310A55E7}"/>
              </a:ext>
            </a:extLst>
          </p:cNvPr>
          <p:cNvGrpSpPr/>
          <p:nvPr/>
        </p:nvGrpSpPr>
        <p:grpSpPr>
          <a:xfrm>
            <a:off x="7658369" y="4161059"/>
            <a:ext cx="3419219" cy="508238"/>
            <a:chOff x="7649480" y="4100904"/>
            <a:chExt cx="3419219" cy="508238"/>
          </a:xfrm>
        </p:grpSpPr>
        <p:pic>
          <p:nvPicPr>
            <p:cNvPr id="46" name="Graphic 45" descr="Business Growth">
              <a:extLst>
                <a:ext uri="{FF2B5EF4-FFF2-40B4-BE49-F238E27FC236}">
                  <a16:creationId xmlns:a16="http://schemas.microsoft.com/office/drawing/2014/main" id="{3BCDFA58-5245-C00C-7D44-F977C1195D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9480" y="4100904"/>
              <a:ext cx="508238" cy="508238"/>
            </a:xfrm>
            <a:prstGeom prst="rect">
              <a:avLst/>
            </a:prstGeom>
          </p:spPr>
        </p:pic>
        <p:sp>
          <p:nvSpPr>
            <p:cNvPr id="47" name="TextBox 46">
              <a:extLst>
                <a:ext uri="{FF2B5EF4-FFF2-40B4-BE49-F238E27FC236}">
                  <a16:creationId xmlns:a16="http://schemas.microsoft.com/office/drawing/2014/main" id="{24D6CFE1-E202-65A7-B787-F049B981EED9}"/>
                </a:ext>
              </a:extLst>
            </p:cNvPr>
            <p:cNvSpPr txBox="1"/>
            <p:nvPr/>
          </p:nvSpPr>
          <p:spPr>
            <a:xfrm>
              <a:off x="8306043" y="4114875"/>
              <a:ext cx="2762656" cy="338554"/>
            </a:xfrm>
            <a:prstGeom prst="rect">
              <a:avLst/>
            </a:prstGeom>
            <a:noFill/>
          </p:spPr>
          <p:txBody>
            <a:bodyPr wrap="square" rtlCol="0">
              <a:spAutoFit/>
            </a:bodyPr>
            <a:lstStyle/>
            <a:p>
              <a:r>
                <a:rPr lang="en-US" sz="1600" dirty="0">
                  <a:solidFill>
                    <a:srgbClr val="FFFFFF"/>
                  </a:solidFill>
                  <a:latin typeface="+mj-lt"/>
                </a:rPr>
                <a:t>Journey and Roadmap</a:t>
              </a:r>
              <a:endParaRPr lang="en-IN" sz="1600" dirty="0">
                <a:solidFill>
                  <a:srgbClr val="FFFFFF"/>
                </a:solidFill>
                <a:latin typeface="+mj-lt"/>
              </a:endParaRPr>
            </a:p>
          </p:txBody>
        </p:sp>
      </p:grpSp>
      <p:sp>
        <p:nvSpPr>
          <p:cNvPr id="48" name="Rectangle 47">
            <a:extLst>
              <a:ext uri="{FF2B5EF4-FFF2-40B4-BE49-F238E27FC236}">
                <a16:creationId xmlns:a16="http://schemas.microsoft.com/office/drawing/2014/main" id="{AECFA46A-6BA4-1857-8B47-65EB82ED913D}"/>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49" name="Group 48">
            <a:extLst>
              <a:ext uri="{FF2B5EF4-FFF2-40B4-BE49-F238E27FC236}">
                <a16:creationId xmlns:a16="http://schemas.microsoft.com/office/drawing/2014/main" id="{F5D52719-EFD8-F15C-89BE-815EFADBEBF9}"/>
              </a:ext>
            </a:extLst>
          </p:cNvPr>
          <p:cNvGrpSpPr/>
          <p:nvPr/>
        </p:nvGrpSpPr>
        <p:grpSpPr>
          <a:xfrm>
            <a:off x="64273" y="144444"/>
            <a:ext cx="401409" cy="2209269"/>
            <a:chOff x="-8364" y="114052"/>
            <a:chExt cx="516883" cy="3136051"/>
          </a:xfrm>
          <a:solidFill>
            <a:schemeClr val="accent1">
              <a:lumMod val="50000"/>
            </a:schemeClr>
          </a:solidFill>
        </p:grpSpPr>
        <p:pic>
          <p:nvPicPr>
            <p:cNvPr id="50" name="Graphic 49" descr="House">
              <a:extLst>
                <a:ext uri="{FF2B5EF4-FFF2-40B4-BE49-F238E27FC236}">
                  <a16:creationId xmlns:a16="http://schemas.microsoft.com/office/drawing/2014/main" id="{771361CF-CBC8-59CE-1C1A-F2429221EE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 y="114052"/>
              <a:ext cx="391900" cy="391899"/>
            </a:xfrm>
            <a:prstGeom prst="rect">
              <a:avLst/>
            </a:prstGeom>
          </p:spPr>
        </p:pic>
        <p:pic>
          <p:nvPicPr>
            <p:cNvPr id="51" name="Graphic 50" descr="Presentation with media">
              <a:extLst>
                <a:ext uri="{FF2B5EF4-FFF2-40B4-BE49-F238E27FC236}">
                  <a16:creationId xmlns:a16="http://schemas.microsoft.com/office/drawing/2014/main" id="{C62AA7C5-DDBD-B8EC-030C-6A463F6EEA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58" y="685305"/>
              <a:ext cx="391900" cy="391899"/>
            </a:xfrm>
            <a:prstGeom prst="rect">
              <a:avLst/>
            </a:prstGeom>
          </p:spPr>
        </p:pic>
        <p:pic>
          <p:nvPicPr>
            <p:cNvPr id="52" name="Graphic 51" descr="Lightbulb">
              <a:extLst>
                <a:ext uri="{FF2B5EF4-FFF2-40B4-BE49-F238E27FC236}">
                  <a16:creationId xmlns:a16="http://schemas.microsoft.com/office/drawing/2014/main" id="{8E42EE61-FB2F-9712-F4B9-760385559C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63" y="1179829"/>
              <a:ext cx="457200" cy="457200"/>
            </a:xfrm>
            <a:prstGeom prst="rect">
              <a:avLst/>
            </a:prstGeom>
          </p:spPr>
        </p:pic>
        <p:pic>
          <p:nvPicPr>
            <p:cNvPr id="53" name="Graphic 52" descr="Money">
              <a:extLst>
                <a:ext uri="{FF2B5EF4-FFF2-40B4-BE49-F238E27FC236}">
                  <a16:creationId xmlns:a16="http://schemas.microsoft.com/office/drawing/2014/main" id="{3EF493BF-D455-E078-74F9-B4EEDBC3DB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9" y="1752695"/>
              <a:ext cx="381743" cy="381743"/>
            </a:xfrm>
            <a:prstGeom prst="rect">
              <a:avLst/>
            </a:prstGeom>
          </p:spPr>
        </p:pic>
        <p:pic>
          <p:nvPicPr>
            <p:cNvPr id="54" name="Graphic 53" descr="Hierarchy">
              <a:extLst>
                <a:ext uri="{FF2B5EF4-FFF2-40B4-BE49-F238E27FC236}">
                  <a16:creationId xmlns:a16="http://schemas.microsoft.com/office/drawing/2014/main" id="{B00CDF39-9A1F-8DF9-0394-9730B6238F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64" y="2209895"/>
              <a:ext cx="507552" cy="507552"/>
            </a:xfrm>
            <a:prstGeom prst="rect">
              <a:avLst/>
            </a:prstGeom>
          </p:spPr>
        </p:pic>
        <p:pic>
          <p:nvPicPr>
            <p:cNvPr id="55" name="Graphic 54" descr="Business Growth">
              <a:extLst>
                <a:ext uri="{FF2B5EF4-FFF2-40B4-BE49-F238E27FC236}">
                  <a16:creationId xmlns:a16="http://schemas.microsoft.com/office/drawing/2014/main" id="{3DFACC56-147B-2D54-D762-986C9DE462D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4933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1+#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4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ppt_x"/>
                                          </p:val>
                                        </p:tav>
                                        <p:tav tm="100000">
                                          <p:val>
                                            <p:strVal val="#ppt_x"/>
                                          </p:val>
                                        </p:tav>
                                      </p:tavLst>
                                    </p:anim>
                                    <p:anim calcmode="lin" valueType="num">
                                      <p:cBhvr additive="base">
                                        <p:cTn id="12" dur="25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8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250" fill="hold"/>
                                        <p:tgtEl>
                                          <p:spTgt spid="39"/>
                                        </p:tgtEl>
                                        <p:attrNameLst>
                                          <p:attrName>ppt_x</p:attrName>
                                        </p:attrNameLst>
                                      </p:cBhvr>
                                      <p:tavLst>
                                        <p:tav tm="0">
                                          <p:val>
                                            <p:strVal val="1+#ppt_w/2"/>
                                          </p:val>
                                        </p:tav>
                                        <p:tav tm="100000">
                                          <p:val>
                                            <p:strVal val="#ppt_x"/>
                                          </p:val>
                                        </p:tav>
                                      </p:tavLst>
                                    </p:anim>
                                    <p:anim calcmode="lin" valueType="num">
                                      <p:cBhvr additive="base">
                                        <p:cTn id="16" dur="25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2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250" fill="hold"/>
                                        <p:tgtEl>
                                          <p:spTgt spid="42"/>
                                        </p:tgtEl>
                                        <p:attrNameLst>
                                          <p:attrName>ppt_x</p:attrName>
                                        </p:attrNameLst>
                                      </p:cBhvr>
                                      <p:tavLst>
                                        <p:tav tm="0">
                                          <p:val>
                                            <p:strVal val="1+#ppt_w/2"/>
                                          </p:val>
                                        </p:tav>
                                        <p:tav tm="100000">
                                          <p:val>
                                            <p:strVal val="#ppt_x"/>
                                          </p:val>
                                        </p:tav>
                                      </p:tavLst>
                                    </p:anim>
                                    <p:anim calcmode="lin" valueType="num">
                                      <p:cBhvr additive="base">
                                        <p:cTn id="20" dur="250" fill="hold"/>
                                        <p:tgtEl>
                                          <p:spTgt spid="4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6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250" fill="hold"/>
                                        <p:tgtEl>
                                          <p:spTgt spid="45"/>
                                        </p:tgtEl>
                                        <p:attrNameLst>
                                          <p:attrName>ppt_x</p:attrName>
                                        </p:attrNameLst>
                                      </p:cBhvr>
                                      <p:tavLst>
                                        <p:tav tm="0">
                                          <p:val>
                                            <p:strVal val="1+#ppt_w/2"/>
                                          </p:val>
                                        </p:tav>
                                        <p:tav tm="100000">
                                          <p:val>
                                            <p:strVal val="#ppt_x"/>
                                          </p:val>
                                        </p:tav>
                                      </p:tavLst>
                                    </p:anim>
                                    <p:anim calcmode="lin" valueType="num">
                                      <p:cBhvr additive="base">
                                        <p:cTn id="24" dur="2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A5F7D-AE0F-7F2C-C13A-F088DA83D9C3}"/>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83078499-F0C0-3BDA-6AC2-3E6F981CF0FA}"/>
              </a:ext>
            </a:extLst>
          </p:cNvPr>
          <p:cNvSpPr/>
          <p:nvPr/>
        </p:nvSpPr>
        <p:spPr>
          <a:xfrm>
            <a:off x="4136173" y="1173456"/>
            <a:ext cx="1575068" cy="1594266"/>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2" name="Oval 11">
            <a:extLst>
              <a:ext uri="{FF2B5EF4-FFF2-40B4-BE49-F238E27FC236}">
                <a16:creationId xmlns:a16="http://schemas.microsoft.com/office/drawing/2014/main" id="{163AAC53-F749-0A30-77A9-AC8797206CC0}"/>
              </a:ext>
            </a:extLst>
          </p:cNvPr>
          <p:cNvSpPr/>
          <p:nvPr/>
        </p:nvSpPr>
        <p:spPr>
          <a:xfrm>
            <a:off x="5536128" y="1395289"/>
            <a:ext cx="1374448" cy="1381227"/>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6" name="Freeform: Shape 15">
            <a:extLst>
              <a:ext uri="{FF2B5EF4-FFF2-40B4-BE49-F238E27FC236}">
                <a16:creationId xmlns:a16="http://schemas.microsoft.com/office/drawing/2014/main" id="{FF51105A-C782-6BB5-C9E0-D23E86873BCD}"/>
              </a:ext>
            </a:extLst>
          </p:cNvPr>
          <p:cNvSpPr/>
          <p:nvPr/>
        </p:nvSpPr>
        <p:spPr>
          <a:xfrm>
            <a:off x="5294671" y="1327332"/>
            <a:ext cx="1002890" cy="4601520"/>
          </a:xfrm>
          <a:custGeom>
            <a:avLst/>
            <a:gdLst>
              <a:gd name="connsiteX0" fmla="*/ 693174 w 1002890"/>
              <a:gd name="connsiteY0" fmla="*/ 4601520 h 4601520"/>
              <a:gd name="connsiteX1" fmla="*/ 825910 w 1002890"/>
              <a:gd name="connsiteY1" fmla="*/ 4336049 h 4601520"/>
              <a:gd name="connsiteX2" fmla="*/ 1002890 w 1002890"/>
              <a:gd name="connsiteY2" fmla="*/ 3598629 h 4601520"/>
              <a:gd name="connsiteX3" fmla="*/ 929148 w 1002890"/>
              <a:gd name="connsiteY3" fmla="*/ 3038191 h 4601520"/>
              <a:gd name="connsiteX4" fmla="*/ 752168 w 1002890"/>
              <a:gd name="connsiteY4" fmla="*/ 2698978 h 4601520"/>
              <a:gd name="connsiteX5" fmla="*/ 619432 w 1002890"/>
              <a:gd name="connsiteY5" fmla="*/ 2389262 h 4601520"/>
              <a:gd name="connsiteX6" fmla="*/ 427703 w 1002890"/>
              <a:gd name="connsiteY6" fmla="*/ 1828823 h 4601520"/>
              <a:gd name="connsiteX7" fmla="*/ 412955 w 1002890"/>
              <a:gd name="connsiteY7" fmla="*/ 1651842 h 4601520"/>
              <a:gd name="connsiteX8" fmla="*/ 398206 w 1002890"/>
              <a:gd name="connsiteY8" fmla="*/ 796436 h 4601520"/>
              <a:gd name="connsiteX9" fmla="*/ 280219 w 1002890"/>
              <a:gd name="connsiteY9" fmla="*/ 324487 h 4601520"/>
              <a:gd name="connsiteX10" fmla="*/ 88490 w 1002890"/>
              <a:gd name="connsiteY10" fmla="*/ 73765 h 4601520"/>
              <a:gd name="connsiteX11" fmla="*/ 0 w 1002890"/>
              <a:gd name="connsiteY11" fmla="*/ 23 h 46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890" h="4601520">
                <a:moveTo>
                  <a:pt x="693174" y="4601520"/>
                </a:moveTo>
                <a:cubicBezTo>
                  <a:pt x="777339" y="4496315"/>
                  <a:pt x="779162" y="4509291"/>
                  <a:pt x="825910" y="4336049"/>
                </a:cubicBezTo>
                <a:cubicBezTo>
                  <a:pt x="891767" y="4091992"/>
                  <a:pt x="1002890" y="3598629"/>
                  <a:pt x="1002890" y="3598629"/>
                </a:cubicBezTo>
                <a:cubicBezTo>
                  <a:pt x="978309" y="3411816"/>
                  <a:pt x="979732" y="3219697"/>
                  <a:pt x="929148" y="3038191"/>
                </a:cubicBezTo>
                <a:cubicBezTo>
                  <a:pt x="894910" y="2915337"/>
                  <a:pt x="807101" y="2814076"/>
                  <a:pt x="752168" y="2698978"/>
                </a:cubicBezTo>
                <a:cubicBezTo>
                  <a:pt x="703788" y="2597611"/>
                  <a:pt x="658675" y="2494504"/>
                  <a:pt x="619432" y="2389262"/>
                </a:cubicBezTo>
                <a:cubicBezTo>
                  <a:pt x="550449" y="2204262"/>
                  <a:pt x="427703" y="1828823"/>
                  <a:pt x="427703" y="1828823"/>
                </a:cubicBezTo>
                <a:cubicBezTo>
                  <a:pt x="422787" y="1769829"/>
                  <a:pt x="414646" y="1711016"/>
                  <a:pt x="412955" y="1651842"/>
                </a:cubicBezTo>
                <a:cubicBezTo>
                  <a:pt x="404810" y="1366781"/>
                  <a:pt x="426582" y="1080198"/>
                  <a:pt x="398206" y="796436"/>
                </a:cubicBezTo>
                <a:cubicBezTo>
                  <a:pt x="382071" y="635083"/>
                  <a:pt x="334758" y="477198"/>
                  <a:pt x="280219" y="324487"/>
                </a:cubicBezTo>
                <a:cubicBezTo>
                  <a:pt x="262170" y="273951"/>
                  <a:pt x="132060" y="121295"/>
                  <a:pt x="88490" y="73765"/>
                </a:cubicBezTo>
                <a:cubicBezTo>
                  <a:pt x="17706" y="-3453"/>
                  <a:pt x="48600" y="23"/>
                  <a:pt x="0" y="23"/>
                </a:cubicBezTo>
              </a:path>
            </a:pathLst>
          </a:custGeom>
          <a:no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336515-11DE-01A4-6E59-7BAA01E631A5}"/>
              </a:ext>
            </a:extLst>
          </p:cNvPr>
          <p:cNvSpPr txBox="1"/>
          <p:nvPr/>
        </p:nvSpPr>
        <p:spPr>
          <a:xfrm>
            <a:off x="11470821" y="-383721"/>
            <a:ext cx="0" cy="0"/>
          </a:xfrm>
          <a:prstGeom prst="rect">
            <a:avLst/>
          </a:prstGeom>
          <a:noFill/>
          <a:effectLst>
            <a:outerShdw blurRad="50800" dist="38100" dir="8100000" algn="tr" rotWithShape="0">
              <a:prstClr val="black">
                <a:alpha val="40000"/>
              </a:prstClr>
            </a:outerShdw>
          </a:effectLst>
        </p:spPr>
        <p:txBody>
          <a:bodyPr wrap="none" lIns="0" tIns="0" rIns="0" bIns="0" rtlCol="0">
            <a:noAutofit/>
          </a:bodyPr>
          <a:lstStyle/>
          <a:p>
            <a:pPr algn="l"/>
            <a:endParaRPr lang="en-US" dirty="0"/>
          </a:p>
        </p:txBody>
      </p:sp>
      <p:sp>
        <p:nvSpPr>
          <p:cNvPr id="10" name="Oval 9">
            <a:extLst>
              <a:ext uri="{FF2B5EF4-FFF2-40B4-BE49-F238E27FC236}">
                <a16:creationId xmlns:a16="http://schemas.microsoft.com/office/drawing/2014/main" id="{9B433B8E-3973-024B-9CEE-042565763DFA}"/>
              </a:ext>
            </a:extLst>
          </p:cNvPr>
          <p:cNvSpPr/>
          <p:nvPr/>
        </p:nvSpPr>
        <p:spPr>
          <a:xfrm>
            <a:off x="3392965" y="2522418"/>
            <a:ext cx="1638730" cy="1522791"/>
          </a:xfrm>
          <a:prstGeom prst="ellipse">
            <a:avLst/>
          </a:prstGeom>
          <a:solidFill>
            <a:schemeClr val="bg2">
              <a:lumMod val="60000"/>
              <a:lumOff val="4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Oval 12">
            <a:extLst>
              <a:ext uri="{FF2B5EF4-FFF2-40B4-BE49-F238E27FC236}">
                <a16:creationId xmlns:a16="http://schemas.microsoft.com/office/drawing/2014/main" id="{6BF83506-620E-66E3-E7DA-3CCAB02BB2BF}"/>
              </a:ext>
            </a:extLst>
          </p:cNvPr>
          <p:cNvSpPr/>
          <p:nvPr/>
        </p:nvSpPr>
        <p:spPr>
          <a:xfrm>
            <a:off x="4272913" y="3743450"/>
            <a:ext cx="865771" cy="892188"/>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4" name="Oval 13">
            <a:extLst>
              <a:ext uri="{FF2B5EF4-FFF2-40B4-BE49-F238E27FC236}">
                <a16:creationId xmlns:a16="http://schemas.microsoft.com/office/drawing/2014/main" id="{46501E23-C617-163B-16C3-810D72672C79}"/>
              </a:ext>
            </a:extLst>
          </p:cNvPr>
          <p:cNvSpPr/>
          <p:nvPr/>
        </p:nvSpPr>
        <p:spPr>
          <a:xfrm>
            <a:off x="6398465" y="4104096"/>
            <a:ext cx="1560513" cy="142682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5" name="Oval 14">
            <a:extLst>
              <a:ext uri="{FF2B5EF4-FFF2-40B4-BE49-F238E27FC236}">
                <a16:creationId xmlns:a16="http://schemas.microsoft.com/office/drawing/2014/main" id="{C2529DD5-7262-5CE3-D21B-5895C69083A7}"/>
              </a:ext>
            </a:extLst>
          </p:cNvPr>
          <p:cNvSpPr/>
          <p:nvPr/>
        </p:nvSpPr>
        <p:spPr>
          <a:xfrm>
            <a:off x="6761253" y="2110639"/>
            <a:ext cx="1051728" cy="1046403"/>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7" name="Oval 16">
            <a:extLst>
              <a:ext uri="{FF2B5EF4-FFF2-40B4-BE49-F238E27FC236}">
                <a16:creationId xmlns:a16="http://schemas.microsoft.com/office/drawing/2014/main" id="{DA78F9E5-C426-9298-017B-EACA48EFA4BB}"/>
              </a:ext>
            </a:extLst>
          </p:cNvPr>
          <p:cNvSpPr/>
          <p:nvPr/>
        </p:nvSpPr>
        <p:spPr>
          <a:xfrm>
            <a:off x="7463189" y="1266039"/>
            <a:ext cx="1206796" cy="1167600"/>
          </a:xfrm>
          <a:prstGeom prst="ellipse">
            <a:avLst/>
          </a:prstGeom>
          <a:solidFill>
            <a:schemeClr val="accent6">
              <a:lumMod val="25000"/>
              <a:lumOff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22" name="Oval 21">
            <a:extLst>
              <a:ext uri="{FF2B5EF4-FFF2-40B4-BE49-F238E27FC236}">
                <a16:creationId xmlns:a16="http://schemas.microsoft.com/office/drawing/2014/main" id="{45EBFEA0-352B-8596-3A4F-053B67345261}"/>
              </a:ext>
            </a:extLst>
          </p:cNvPr>
          <p:cNvSpPr/>
          <p:nvPr/>
        </p:nvSpPr>
        <p:spPr>
          <a:xfrm>
            <a:off x="5729764" y="4728709"/>
            <a:ext cx="729022" cy="762861"/>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8" name="Oval 7">
            <a:extLst>
              <a:ext uri="{FF2B5EF4-FFF2-40B4-BE49-F238E27FC236}">
                <a16:creationId xmlns:a16="http://schemas.microsoft.com/office/drawing/2014/main" id="{0D1AD35B-9758-E9EB-795D-BA51501245E9}"/>
              </a:ext>
            </a:extLst>
          </p:cNvPr>
          <p:cNvSpPr/>
          <p:nvPr/>
        </p:nvSpPr>
        <p:spPr>
          <a:xfrm>
            <a:off x="4398305" y="4442204"/>
            <a:ext cx="1374448" cy="1381227"/>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7" name="Oval 6">
            <a:extLst>
              <a:ext uri="{FF2B5EF4-FFF2-40B4-BE49-F238E27FC236}">
                <a16:creationId xmlns:a16="http://schemas.microsoft.com/office/drawing/2014/main" id="{C985BCAF-DEBD-535E-3B67-57DAB5BB2066}"/>
              </a:ext>
            </a:extLst>
          </p:cNvPr>
          <p:cNvSpPr/>
          <p:nvPr/>
        </p:nvSpPr>
        <p:spPr>
          <a:xfrm>
            <a:off x="7044850" y="3066121"/>
            <a:ext cx="1190523" cy="1107474"/>
          </a:xfrm>
          <a:prstGeom prst="ellipse">
            <a:avLst/>
          </a:prstGeom>
          <a:solidFill>
            <a:schemeClr val="bg2"/>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60" name="Picture 59">
            <a:extLst>
              <a:ext uri="{FF2B5EF4-FFF2-40B4-BE49-F238E27FC236}">
                <a16:creationId xmlns:a16="http://schemas.microsoft.com/office/drawing/2014/main" id="{B14A2F93-A637-8727-F5C4-3A92C54E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892" y="1327080"/>
            <a:ext cx="1048466" cy="1019109"/>
          </a:xfrm>
          <a:prstGeom prst="rect">
            <a:avLst/>
          </a:prstGeom>
        </p:spPr>
      </p:pic>
      <p:pic>
        <p:nvPicPr>
          <p:cNvPr id="62" name="Picture 61">
            <a:extLst>
              <a:ext uri="{FF2B5EF4-FFF2-40B4-BE49-F238E27FC236}">
                <a16:creationId xmlns:a16="http://schemas.microsoft.com/office/drawing/2014/main" id="{F35ABCA7-D495-FF99-C6A7-5CF437D80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668" y="1459640"/>
            <a:ext cx="1097546" cy="1097546"/>
          </a:xfrm>
          <a:prstGeom prst="rect">
            <a:avLst/>
          </a:prstGeom>
        </p:spPr>
      </p:pic>
      <p:pic>
        <p:nvPicPr>
          <p:cNvPr id="66" name="Picture 65">
            <a:extLst>
              <a:ext uri="{FF2B5EF4-FFF2-40B4-BE49-F238E27FC236}">
                <a16:creationId xmlns:a16="http://schemas.microsoft.com/office/drawing/2014/main" id="{79F3A8AC-2272-A9E0-F16D-64DA874A1738}"/>
              </a:ext>
            </a:extLst>
          </p:cNvPr>
          <p:cNvPicPr>
            <a:picLocks noChangeAspect="1"/>
          </p:cNvPicPr>
          <p:nvPr/>
        </p:nvPicPr>
        <p:blipFill>
          <a:blip r:embed="rId5">
            <a:extLst>
              <a:ext uri="{28A0092B-C50C-407E-A947-70E740481C1C}">
                <a14:useLocalDpi xmlns:a14="http://schemas.microsoft.com/office/drawing/2010/main" val="0"/>
              </a:ext>
            </a:extLst>
          </a:blip>
          <a:srcRect l="15988" t="14934" r="14512" b="14658"/>
          <a:stretch>
            <a:fillRect/>
          </a:stretch>
        </p:blipFill>
        <p:spPr>
          <a:xfrm>
            <a:off x="4252051" y="3758546"/>
            <a:ext cx="865771" cy="877092"/>
          </a:xfrm>
          <a:prstGeom prst="rect">
            <a:avLst/>
          </a:prstGeom>
        </p:spPr>
      </p:pic>
      <p:sp>
        <p:nvSpPr>
          <p:cNvPr id="3" name="Rectangle 2">
            <a:extLst>
              <a:ext uri="{FF2B5EF4-FFF2-40B4-BE49-F238E27FC236}">
                <a16:creationId xmlns:a16="http://schemas.microsoft.com/office/drawing/2014/main" id="{528603D8-05CE-F128-EE90-FFB929F77EC6}"/>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9" name="Group 8">
            <a:extLst>
              <a:ext uri="{FF2B5EF4-FFF2-40B4-BE49-F238E27FC236}">
                <a16:creationId xmlns:a16="http://schemas.microsoft.com/office/drawing/2014/main" id="{0AABE633-39F7-6128-0C89-0F2D7B1F7177}"/>
              </a:ext>
            </a:extLst>
          </p:cNvPr>
          <p:cNvGrpSpPr/>
          <p:nvPr/>
        </p:nvGrpSpPr>
        <p:grpSpPr>
          <a:xfrm>
            <a:off x="18117" y="111656"/>
            <a:ext cx="446903" cy="2209269"/>
            <a:chOff x="-8364" y="114052"/>
            <a:chExt cx="516883" cy="3136051"/>
          </a:xfrm>
          <a:solidFill>
            <a:schemeClr val="accent1">
              <a:lumMod val="50000"/>
            </a:schemeClr>
          </a:solidFill>
        </p:grpSpPr>
        <p:pic>
          <p:nvPicPr>
            <p:cNvPr id="18" name="Graphic 17" descr="House">
              <a:extLst>
                <a:ext uri="{FF2B5EF4-FFF2-40B4-BE49-F238E27FC236}">
                  <a16:creationId xmlns:a16="http://schemas.microsoft.com/office/drawing/2014/main" id="{16EA52BF-EE52-0F34-F4A3-D834749A31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8" y="114052"/>
              <a:ext cx="391900" cy="391899"/>
            </a:xfrm>
            <a:prstGeom prst="rect">
              <a:avLst/>
            </a:prstGeom>
          </p:spPr>
        </p:pic>
        <p:pic>
          <p:nvPicPr>
            <p:cNvPr id="19" name="Graphic 18" descr="Presentation with media">
              <a:extLst>
                <a:ext uri="{FF2B5EF4-FFF2-40B4-BE49-F238E27FC236}">
                  <a16:creationId xmlns:a16="http://schemas.microsoft.com/office/drawing/2014/main" id="{6D7E1CA6-A025-F64C-2ADB-A54C37C3B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58" y="685305"/>
              <a:ext cx="391900" cy="391899"/>
            </a:xfrm>
            <a:prstGeom prst="rect">
              <a:avLst/>
            </a:prstGeom>
          </p:spPr>
        </p:pic>
        <p:pic>
          <p:nvPicPr>
            <p:cNvPr id="20" name="Graphic 19" descr="Lightbulb">
              <a:extLst>
                <a:ext uri="{FF2B5EF4-FFF2-40B4-BE49-F238E27FC236}">
                  <a16:creationId xmlns:a16="http://schemas.microsoft.com/office/drawing/2014/main" id="{EFA6E0C7-76DE-8AD0-68AB-AD3ED892E7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3" y="1179829"/>
              <a:ext cx="457200" cy="457200"/>
            </a:xfrm>
            <a:prstGeom prst="rect">
              <a:avLst/>
            </a:prstGeom>
          </p:spPr>
        </p:pic>
        <p:pic>
          <p:nvPicPr>
            <p:cNvPr id="21" name="Graphic 20" descr="Money">
              <a:extLst>
                <a:ext uri="{FF2B5EF4-FFF2-40B4-BE49-F238E27FC236}">
                  <a16:creationId xmlns:a16="http://schemas.microsoft.com/office/drawing/2014/main" id="{A125E80E-D650-9A7E-7E3F-E025E809FFA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1752695"/>
              <a:ext cx="381743" cy="381743"/>
            </a:xfrm>
            <a:prstGeom prst="rect">
              <a:avLst/>
            </a:prstGeom>
          </p:spPr>
        </p:pic>
        <p:pic>
          <p:nvPicPr>
            <p:cNvPr id="23" name="Graphic 22" descr="Hierarchy">
              <a:extLst>
                <a:ext uri="{FF2B5EF4-FFF2-40B4-BE49-F238E27FC236}">
                  <a16:creationId xmlns:a16="http://schemas.microsoft.com/office/drawing/2014/main" id="{3A9EA063-517B-35EA-2DEC-7B5FC749B5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4" y="2209895"/>
              <a:ext cx="507552" cy="507552"/>
            </a:xfrm>
            <a:prstGeom prst="rect">
              <a:avLst/>
            </a:prstGeom>
          </p:spPr>
        </p:pic>
        <p:pic>
          <p:nvPicPr>
            <p:cNvPr id="25" name="Graphic 24" descr="Business Growth">
              <a:extLst>
                <a:ext uri="{FF2B5EF4-FFF2-40B4-BE49-F238E27FC236}">
                  <a16:creationId xmlns:a16="http://schemas.microsoft.com/office/drawing/2014/main" id="{74E203B5-9967-CFB9-95B7-8DE29A4F7C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19" y="2792903"/>
              <a:ext cx="457200" cy="457200"/>
            </a:xfrm>
            <a:prstGeom prst="rect">
              <a:avLst/>
            </a:prstGeom>
          </p:spPr>
        </p:pic>
      </p:grpSp>
      <p:sp>
        <p:nvSpPr>
          <p:cNvPr id="27" name="AutoShape 4" descr="LangGraph">
            <a:extLst>
              <a:ext uri="{FF2B5EF4-FFF2-40B4-BE49-F238E27FC236}">
                <a16:creationId xmlns:a16="http://schemas.microsoft.com/office/drawing/2014/main" id="{8139A9BB-FAAC-0AD9-5A1A-79250BA33F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a:extLst>
              <a:ext uri="{FF2B5EF4-FFF2-40B4-BE49-F238E27FC236}">
                <a16:creationId xmlns:a16="http://schemas.microsoft.com/office/drawing/2014/main" id="{E043261D-9658-95F6-170F-7B38BA8116DC}"/>
              </a:ext>
            </a:extLst>
          </p:cNvPr>
          <p:cNvPicPr>
            <a:picLocks noChangeAspect="1"/>
          </p:cNvPicPr>
          <p:nvPr/>
        </p:nvPicPr>
        <p:blipFill>
          <a:blip r:embed="rId18"/>
          <a:stretch>
            <a:fillRect/>
          </a:stretch>
        </p:blipFill>
        <p:spPr>
          <a:xfrm>
            <a:off x="6492479" y="4627376"/>
            <a:ext cx="1332426" cy="299314"/>
          </a:xfrm>
          <a:prstGeom prst="rect">
            <a:avLst/>
          </a:prstGeom>
        </p:spPr>
      </p:pic>
      <p:pic>
        <p:nvPicPr>
          <p:cNvPr id="1034" name="Picture 10">
            <a:extLst>
              <a:ext uri="{FF2B5EF4-FFF2-40B4-BE49-F238E27FC236}">
                <a16:creationId xmlns:a16="http://schemas.microsoft.com/office/drawing/2014/main" id="{4EBF1E99-8DFF-671E-74F2-BE7DA673242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7153" y="612315"/>
            <a:ext cx="87501" cy="457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close-up of a computer&#10;&#10;AI-generated content may be incorrect.">
            <a:extLst>
              <a:ext uri="{FF2B5EF4-FFF2-40B4-BE49-F238E27FC236}">
                <a16:creationId xmlns:a16="http://schemas.microsoft.com/office/drawing/2014/main" id="{F6DE6345-1679-B916-C52C-319C14677C9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09319" y="2972744"/>
            <a:ext cx="2636233" cy="732287"/>
          </a:xfrm>
          <a:prstGeom prst="rect">
            <a:avLst/>
          </a:prstGeom>
        </p:spPr>
      </p:pic>
      <p:sp>
        <p:nvSpPr>
          <p:cNvPr id="5" name="Oval 4">
            <a:extLst>
              <a:ext uri="{FF2B5EF4-FFF2-40B4-BE49-F238E27FC236}">
                <a16:creationId xmlns:a16="http://schemas.microsoft.com/office/drawing/2014/main" id="{C838531F-D4BB-A84C-BFA3-CA58B7930DCB}"/>
              </a:ext>
            </a:extLst>
          </p:cNvPr>
          <p:cNvSpPr/>
          <p:nvPr/>
        </p:nvSpPr>
        <p:spPr>
          <a:xfrm>
            <a:off x="4832885" y="2347911"/>
            <a:ext cx="2327422" cy="2406486"/>
          </a:xfrm>
          <a:prstGeom prst="ellipse">
            <a:avLst/>
          </a:prstGeom>
          <a:solidFill>
            <a:schemeClr val="bg2">
              <a:lumMod val="5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r>
              <a:rPr lang="en-US" sz="2400" b="1" dirty="0">
                <a:solidFill>
                  <a:schemeClr val="bg1"/>
                </a:solidFill>
                <a:latin typeface="+mj-lt"/>
              </a:rPr>
              <a:t>Technical Learning</a:t>
            </a:r>
            <a:endParaRPr lang="en-IN" sz="2400" b="1" dirty="0">
              <a:solidFill>
                <a:schemeClr val="bg1"/>
              </a:solidFill>
              <a:latin typeface="+mj-lt"/>
            </a:endParaRPr>
          </a:p>
        </p:txBody>
      </p:sp>
      <p:pic>
        <p:nvPicPr>
          <p:cNvPr id="39" name="Picture 38" descr="A black and white logo&#10;&#10;AI-generated content may be incorrect.">
            <a:extLst>
              <a:ext uri="{FF2B5EF4-FFF2-40B4-BE49-F238E27FC236}">
                <a16:creationId xmlns:a16="http://schemas.microsoft.com/office/drawing/2014/main" id="{B47890BF-94DB-7113-B971-4C1A886F1C4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69511" y="4958904"/>
            <a:ext cx="1388534" cy="419932"/>
          </a:xfrm>
          <a:prstGeom prst="rect">
            <a:avLst/>
          </a:prstGeom>
        </p:spPr>
      </p:pic>
      <p:pic>
        <p:nvPicPr>
          <p:cNvPr id="41" name="Picture 40" descr="A yellow triangle and black text&#10;&#10;AI-generated content may be incorrect.">
            <a:extLst>
              <a:ext uri="{FF2B5EF4-FFF2-40B4-BE49-F238E27FC236}">
                <a16:creationId xmlns:a16="http://schemas.microsoft.com/office/drawing/2014/main" id="{AB07C8DD-94D2-9E92-946E-028FBAF3E93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71615" y="2204320"/>
            <a:ext cx="1675764" cy="874311"/>
          </a:xfrm>
          <a:prstGeom prst="rect">
            <a:avLst/>
          </a:prstGeom>
        </p:spPr>
      </p:pic>
      <p:pic>
        <p:nvPicPr>
          <p:cNvPr id="1048" name="Picture 24" descr="Coralogix | PagerDuty">
            <a:extLst>
              <a:ext uri="{FF2B5EF4-FFF2-40B4-BE49-F238E27FC236}">
                <a16:creationId xmlns:a16="http://schemas.microsoft.com/office/drawing/2014/main" id="{E843FE54-3268-C6D0-6ECF-3BE006DC4B9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55735" y="1877445"/>
            <a:ext cx="1190523" cy="3713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astapi Logo PNG Vectors Free Download">
            <a:extLst>
              <a:ext uri="{FF2B5EF4-FFF2-40B4-BE49-F238E27FC236}">
                <a16:creationId xmlns:a16="http://schemas.microsoft.com/office/drawing/2014/main" id="{5E8569D0-2D19-DC82-CF16-1D32415E476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04787" y="3041783"/>
            <a:ext cx="1107474" cy="110747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Aws Open Search icon - Free Download PNG &amp; SVG | Streamline">
            <a:extLst>
              <a:ext uri="{FF2B5EF4-FFF2-40B4-BE49-F238E27FC236}">
                <a16:creationId xmlns:a16="http://schemas.microsoft.com/office/drawing/2014/main" id="{DD6AB095-185B-683D-AC0B-37FF9DD0735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44649" y="4870960"/>
            <a:ext cx="478358" cy="478358"/>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FDAC683A-C2A3-E95B-80A4-2E2E2F2BFAF2}"/>
              </a:ext>
            </a:extLst>
          </p:cNvPr>
          <p:cNvSpPr/>
          <p:nvPr/>
        </p:nvSpPr>
        <p:spPr>
          <a:xfrm>
            <a:off x="7852538" y="3847055"/>
            <a:ext cx="919504" cy="999115"/>
          </a:xfrm>
          <a:prstGeom prst="ellipse">
            <a:avLst/>
          </a:prstGeom>
          <a:solidFill>
            <a:schemeClr val="accent6">
              <a:lumMod val="75000"/>
              <a:lumOff val="2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9" name="Oval 48">
            <a:extLst>
              <a:ext uri="{FF2B5EF4-FFF2-40B4-BE49-F238E27FC236}">
                <a16:creationId xmlns:a16="http://schemas.microsoft.com/office/drawing/2014/main" id="{0DC859D9-9E01-C220-DF8C-9DC72926A41E}"/>
              </a:ext>
            </a:extLst>
          </p:cNvPr>
          <p:cNvSpPr/>
          <p:nvPr/>
        </p:nvSpPr>
        <p:spPr>
          <a:xfrm>
            <a:off x="3794479" y="4388689"/>
            <a:ext cx="776888" cy="744128"/>
          </a:xfrm>
          <a:prstGeom prst="ellipse">
            <a:avLst/>
          </a:prstGeom>
          <a:solidFill>
            <a:schemeClr val="accent6">
              <a:lumMod val="10000"/>
              <a:lumOff val="9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51" name="Picture 50" descr="A blue and grey hexagon logo&#10;&#10;AI-generated content may be incorrect.">
            <a:extLst>
              <a:ext uri="{FF2B5EF4-FFF2-40B4-BE49-F238E27FC236}">
                <a16:creationId xmlns:a16="http://schemas.microsoft.com/office/drawing/2014/main" id="{DDC97A51-70B1-74D1-7AF1-B7D325E5A55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09716" y="4381139"/>
            <a:ext cx="759227" cy="759227"/>
          </a:xfrm>
          <a:prstGeom prst="rect">
            <a:avLst/>
          </a:prstGeom>
        </p:spPr>
      </p:pic>
      <p:sp>
        <p:nvSpPr>
          <p:cNvPr id="54" name="Oval 53">
            <a:extLst>
              <a:ext uri="{FF2B5EF4-FFF2-40B4-BE49-F238E27FC236}">
                <a16:creationId xmlns:a16="http://schemas.microsoft.com/office/drawing/2014/main" id="{D1618293-AB12-E21C-2338-DE5E0A5433D4}"/>
              </a:ext>
            </a:extLst>
          </p:cNvPr>
          <p:cNvSpPr/>
          <p:nvPr/>
        </p:nvSpPr>
        <p:spPr>
          <a:xfrm>
            <a:off x="3675874" y="3858467"/>
            <a:ext cx="594050" cy="590868"/>
          </a:xfrm>
          <a:prstGeom prst="ellipse">
            <a:avLst/>
          </a:prstGeom>
          <a:solidFill>
            <a:schemeClr val="bg2">
              <a:lumMod val="75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ln>
                <a:solidFill>
                  <a:srgbClr val="435254"/>
                </a:solidFill>
              </a:ln>
              <a:solidFill>
                <a:schemeClr val="bg1"/>
              </a:solidFill>
            </a:endParaRPr>
          </a:p>
        </p:txBody>
      </p:sp>
      <p:pic>
        <p:nvPicPr>
          <p:cNvPr id="1070" name="Picture 46">
            <a:extLst>
              <a:ext uri="{FF2B5EF4-FFF2-40B4-BE49-F238E27FC236}">
                <a16:creationId xmlns:a16="http://schemas.microsoft.com/office/drawing/2014/main" id="{03412234-8E42-D4D3-94E4-81A4D58FD66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43993" y="3456719"/>
            <a:ext cx="2097868" cy="13981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7D69D6F-5213-0BD9-AC9F-6751B2502474}"/>
              </a:ext>
            </a:extLst>
          </p:cNvPr>
          <p:cNvPicPr>
            <a:picLocks noChangeAspect="1"/>
          </p:cNvPicPr>
          <p:nvPr/>
        </p:nvPicPr>
        <p:blipFill>
          <a:blip r:embed="rId28"/>
          <a:stretch>
            <a:fillRect/>
          </a:stretch>
        </p:blipFill>
        <p:spPr>
          <a:xfrm>
            <a:off x="7957088" y="4016191"/>
            <a:ext cx="656828" cy="654788"/>
          </a:xfrm>
          <a:prstGeom prst="rect">
            <a:avLst/>
          </a:prstGeom>
        </p:spPr>
      </p:pic>
      <p:sp>
        <p:nvSpPr>
          <p:cNvPr id="6" name="Oval 5">
            <a:extLst>
              <a:ext uri="{FF2B5EF4-FFF2-40B4-BE49-F238E27FC236}">
                <a16:creationId xmlns:a16="http://schemas.microsoft.com/office/drawing/2014/main" id="{F383F6E2-33BA-6948-14B2-0594643B3D55}"/>
              </a:ext>
            </a:extLst>
          </p:cNvPr>
          <p:cNvSpPr/>
          <p:nvPr/>
        </p:nvSpPr>
        <p:spPr>
          <a:xfrm>
            <a:off x="6680402" y="1248669"/>
            <a:ext cx="938661" cy="952484"/>
          </a:xfrm>
          <a:prstGeom prst="ellipse">
            <a:avLst/>
          </a:prstGeom>
          <a:solidFill>
            <a:schemeClr val="accent6">
              <a:lumMod val="90000"/>
              <a:lumOff val="10000"/>
            </a:schemeClr>
          </a:solidFill>
          <a:effectLst>
            <a:outerShdw blurRad="50800" dist="38100" dir="8100000" algn="tr"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pic>
        <p:nvPicPr>
          <p:cNvPr id="1026" name="Picture 2" descr="Crew AI Logo PNG Vector (SVG) Free Download">
            <a:extLst>
              <a:ext uri="{FF2B5EF4-FFF2-40B4-BE49-F238E27FC236}">
                <a16:creationId xmlns:a16="http://schemas.microsoft.com/office/drawing/2014/main" id="{AC3FE5EC-0D59-A1C0-D677-CE92C54B4B1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66918" y="1197008"/>
            <a:ext cx="981746" cy="98174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D2F27B2-7019-9191-AE8A-442286ADC385}"/>
              </a:ext>
            </a:extLst>
          </p:cNvPr>
          <p:cNvPicPr>
            <a:picLocks noChangeAspect="1"/>
          </p:cNvPicPr>
          <p:nvPr/>
        </p:nvPicPr>
        <p:blipFill>
          <a:blip r:embed="rId30"/>
          <a:stretch>
            <a:fillRect/>
          </a:stretch>
        </p:blipFill>
        <p:spPr>
          <a:xfrm>
            <a:off x="637308" y="5053364"/>
            <a:ext cx="2803296" cy="1223339"/>
          </a:xfrm>
          <a:prstGeom prst="rect">
            <a:avLst/>
          </a:prstGeom>
          <a:ln>
            <a:solidFill>
              <a:schemeClr val="tx1">
                <a:lumMod val="50000"/>
              </a:schemeClr>
            </a:solidFill>
          </a:ln>
        </p:spPr>
      </p:pic>
      <p:pic>
        <p:nvPicPr>
          <p:cNvPr id="61" name="Picture 60">
            <a:extLst>
              <a:ext uri="{FF2B5EF4-FFF2-40B4-BE49-F238E27FC236}">
                <a16:creationId xmlns:a16="http://schemas.microsoft.com/office/drawing/2014/main" id="{1A56700C-9C92-80E0-93B8-5A39AAC8F79D}"/>
              </a:ext>
            </a:extLst>
          </p:cNvPr>
          <p:cNvPicPr>
            <a:picLocks noChangeAspect="1"/>
          </p:cNvPicPr>
          <p:nvPr/>
        </p:nvPicPr>
        <p:blipFill>
          <a:blip r:embed="rId31"/>
          <a:stretch>
            <a:fillRect/>
          </a:stretch>
        </p:blipFill>
        <p:spPr>
          <a:xfrm>
            <a:off x="9039329" y="90371"/>
            <a:ext cx="2815191" cy="2038416"/>
          </a:xfrm>
          <a:prstGeom prst="rect">
            <a:avLst/>
          </a:prstGeom>
          <a:ln>
            <a:solidFill>
              <a:schemeClr val="tx1">
                <a:lumMod val="50000"/>
              </a:schemeClr>
            </a:solidFill>
          </a:ln>
        </p:spPr>
      </p:pic>
      <p:pic>
        <p:nvPicPr>
          <p:cNvPr id="1078" name="Picture 54">
            <a:extLst>
              <a:ext uri="{FF2B5EF4-FFF2-40B4-BE49-F238E27FC236}">
                <a16:creationId xmlns:a16="http://schemas.microsoft.com/office/drawing/2014/main" id="{F0C74BD4-F014-28DD-E8E7-A877575EFF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7272" y="43764"/>
            <a:ext cx="2881612" cy="1594267"/>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D8DF0B1B-8664-163B-4C89-A7EA860FED45}"/>
              </a:ext>
            </a:extLst>
          </p:cNvPr>
          <p:cNvPicPr>
            <a:picLocks noChangeAspect="1"/>
          </p:cNvPicPr>
          <p:nvPr/>
        </p:nvPicPr>
        <p:blipFill>
          <a:blip r:embed="rId33"/>
          <a:stretch>
            <a:fillRect/>
          </a:stretch>
        </p:blipFill>
        <p:spPr>
          <a:xfrm>
            <a:off x="8942279" y="5053364"/>
            <a:ext cx="3104446" cy="1321233"/>
          </a:xfrm>
          <a:prstGeom prst="rect">
            <a:avLst/>
          </a:prstGeom>
          <a:noFill/>
          <a:ln>
            <a:solidFill>
              <a:schemeClr val="tx1">
                <a:lumMod val="50000"/>
              </a:schemeClr>
            </a:solidFill>
          </a:ln>
        </p:spPr>
      </p:pic>
    </p:spTree>
    <p:extLst>
      <p:ext uri="{BB962C8B-B14F-4D97-AF65-F5344CB8AC3E}">
        <p14:creationId xmlns:p14="http://schemas.microsoft.com/office/powerpoint/2010/main" val="29362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BD507-602E-C198-B6C4-DF93B795656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CF9494B-016A-8D0B-EC4B-D5A595D93247}"/>
              </a:ext>
            </a:extLst>
          </p:cNvPr>
          <p:cNvSpPr>
            <a:spLocks noGrp="1"/>
          </p:cNvSpPr>
          <p:nvPr>
            <p:ph type="title"/>
          </p:nvPr>
        </p:nvSpPr>
        <p:spPr>
          <a:xfrm>
            <a:off x="509487" y="440305"/>
            <a:ext cx="2971800" cy="518483"/>
          </a:xfrm>
        </p:spPr>
        <p:txBody>
          <a:bodyPr/>
          <a:lstStyle/>
          <a:p>
            <a:r>
              <a:rPr lang="en-US" sz="3600" dirty="0"/>
              <a:t>Roadmap</a:t>
            </a:r>
            <a:endParaRPr lang="en-IN" sz="3600" dirty="0"/>
          </a:p>
        </p:txBody>
      </p:sp>
      <p:sp>
        <p:nvSpPr>
          <p:cNvPr id="10" name="Rectangle 9">
            <a:extLst>
              <a:ext uri="{FF2B5EF4-FFF2-40B4-BE49-F238E27FC236}">
                <a16:creationId xmlns:a16="http://schemas.microsoft.com/office/drawing/2014/main" id="{1CF4E4C7-BA80-B07A-218A-6357FDA99FB6}"/>
              </a:ext>
            </a:extLst>
          </p:cNvPr>
          <p:cNvSpPr/>
          <p:nvPr/>
        </p:nvSpPr>
        <p:spPr>
          <a:xfrm>
            <a:off x="958789" y="2994508"/>
            <a:ext cx="10955044" cy="355558"/>
          </a:xfrm>
          <a:prstGeom prst="rect">
            <a:avLst/>
          </a:prstGeom>
          <a:solidFill>
            <a:schemeClr val="bg1">
              <a:lumMod val="75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1" name="Rectangle 10">
            <a:extLst>
              <a:ext uri="{FF2B5EF4-FFF2-40B4-BE49-F238E27FC236}">
                <a16:creationId xmlns:a16="http://schemas.microsoft.com/office/drawing/2014/main" id="{C0F7F398-B983-9470-15DE-BAC61B4A97A7}"/>
              </a:ext>
            </a:extLst>
          </p:cNvPr>
          <p:cNvSpPr/>
          <p:nvPr/>
        </p:nvSpPr>
        <p:spPr>
          <a:xfrm>
            <a:off x="1393044" y="2986560"/>
            <a:ext cx="1377063" cy="371451"/>
          </a:xfrm>
          <a:prstGeom prst="rect">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2" name="Rectangle 11">
            <a:extLst>
              <a:ext uri="{FF2B5EF4-FFF2-40B4-BE49-F238E27FC236}">
                <a16:creationId xmlns:a16="http://schemas.microsoft.com/office/drawing/2014/main" id="{20609D4D-4A54-38A8-8B78-7E06C4911C74}"/>
              </a:ext>
            </a:extLst>
          </p:cNvPr>
          <p:cNvSpPr/>
          <p:nvPr/>
        </p:nvSpPr>
        <p:spPr>
          <a:xfrm>
            <a:off x="2867118" y="2986560"/>
            <a:ext cx="1501349" cy="355558"/>
          </a:xfrm>
          <a:prstGeom prst="rect">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3" name="Rectangle 12">
            <a:extLst>
              <a:ext uri="{FF2B5EF4-FFF2-40B4-BE49-F238E27FC236}">
                <a16:creationId xmlns:a16="http://schemas.microsoft.com/office/drawing/2014/main" id="{E7855730-2E1C-B345-71C4-28D6EDEE3093}"/>
              </a:ext>
            </a:extLst>
          </p:cNvPr>
          <p:cNvSpPr/>
          <p:nvPr/>
        </p:nvSpPr>
        <p:spPr>
          <a:xfrm>
            <a:off x="4470471" y="2994508"/>
            <a:ext cx="1423060"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4" name="Rectangle 13">
            <a:extLst>
              <a:ext uri="{FF2B5EF4-FFF2-40B4-BE49-F238E27FC236}">
                <a16:creationId xmlns:a16="http://schemas.microsoft.com/office/drawing/2014/main" id="{C214F70D-3733-F09F-5D1C-3F2C809FFB44}"/>
              </a:ext>
            </a:extLst>
          </p:cNvPr>
          <p:cNvSpPr/>
          <p:nvPr/>
        </p:nvSpPr>
        <p:spPr>
          <a:xfrm>
            <a:off x="5989327" y="2987962"/>
            <a:ext cx="1345045" cy="362104"/>
          </a:xfrm>
          <a:prstGeom prst="rect">
            <a:avLst/>
          </a:prstGeom>
          <a:solidFill>
            <a:srgbClr val="A388BF"/>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5" name="Rectangle 14">
            <a:extLst>
              <a:ext uri="{FF2B5EF4-FFF2-40B4-BE49-F238E27FC236}">
                <a16:creationId xmlns:a16="http://schemas.microsoft.com/office/drawing/2014/main" id="{56C7C442-8497-2D11-4B5D-91B6944F058A}"/>
              </a:ext>
            </a:extLst>
          </p:cNvPr>
          <p:cNvSpPr/>
          <p:nvPr/>
        </p:nvSpPr>
        <p:spPr>
          <a:xfrm>
            <a:off x="7482045" y="2994508"/>
            <a:ext cx="1323700"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7" name="Minus Sign 16">
            <a:extLst>
              <a:ext uri="{FF2B5EF4-FFF2-40B4-BE49-F238E27FC236}">
                <a16:creationId xmlns:a16="http://schemas.microsoft.com/office/drawing/2014/main" id="{9C11309D-9472-6C9C-BF7C-B71D5F3A57B0}"/>
              </a:ext>
            </a:extLst>
          </p:cNvPr>
          <p:cNvSpPr/>
          <p:nvPr/>
        </p:nvSpPr>
        <p:spPr>
          <a:xfrm>
            <a:off x="2045575" y="958788"/>
            <a:ext cx="72000" cy="3311370"/>
          </a:xfrm>
          <a:prstGeom prst="mathMinus">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8" name="Minus Sign 17">
            <a:extLst>
              <a:ext uri="{FF2B5EF4-FFF2-40B4-BE49-F238E27FC236}">
                <a16:creationId xmlns:a16="http://schemas.microsoft.com/office/drawing/2014/main" id="{203BAF0D-A46F-76B8-0A38-D15186E59ACC}"/>
              </a:ext>
            </a:extLst>
          </p:cNvPr>
          <p:cNvSpPr/>
          <p:nvPr/>
        </p:nvSpPr>
        <p:spPr>
          <a:xfrm>
            <a:off x="3601143" y="1942602"/>
            <a:ext cx="72000" cy="3622089"/>
          </a:xfrm>
          <a:prstGeom prst="mathMinus">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19" name="Minus Sign 18">
            <a:extLst>
              <a:ext uri="{FF2B5EF4-FFF2-40B4-BE49-F238E27FC236}">
                <a16:creationId xmlns:a16="http://schemas.microsoft.com/office/drawing/2014/main" id="{6ABEDB11-583E-9036-C74B-7DD4EC2CA5E3}"/>
              </a:ext>
            </a:extLst>
          </p:cNvPr>
          <p:cNvSpPr/>
          <p:nvPr/>
        </p:nvSpPr>
        <p:spPr>
          <a:xfrm>
            <a:off x="5211483" y="949441"/>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0" name="Minus Sign 19">
            <a:extLst>
              <a:ext uri="{FF2B5EF4-FFF2-40B4-BE49-F238E27FC236}">
                <a16:creationId xmlns:a16="http://schemas.microsoft.com/office/drawing/2014/main" id="{6C343963-E2F0-4233-9E1B-177F1A102766}"/>
              </a:ext>
            </a:extLst>
          </p:cNvPr>
          <p:cNvSpPr/>
          <p:nvPr/>
        </p:nvSpPr>
        <p:spPr>
          <a:xfrm>
            <a:off x="6685339" y="1894579"/>
            <a:ext cx="72000" cy="3622089"/>
          </a:xfrm>
          <a:prstGeom prst="mathMinus">
            <a:avLst/>
          </a:prstGeom>
          <a:solidFill>
            <a:srgbClr val="A388BF"/>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1" name="Minus Sign 20">
            <a:extLst>
              <a:ext uri="{FF2B5EF4-FFF2-40B4-BE49-F238E27FC236}">
                <a16:creationId xmlns:a16="http://schemas.microsoft.com/office/drawing/2014/main" id="{16FDB008-5584-E189-6489-5B16DFD0F873}"/>
              </a:ext>
            </a:extLst>
          </p:cNvPr>
          <p:cNvSpPr/>
          <p:nvPr/>
        </p:nvSpPr>
        <p:spPr>
          <a:xfrm>
            <a:off x="8071895" y="958788"/>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2" name="TextBox 21">
            <a:extLst>
              <a:ext uri="{FF2B5EF4-FFF2-40B4-BE49-F238E27FC236}">
                <a16:creationId xmlns:a16="http://schemas.microsoft.com/office/drawing/2014/main" id="{2FF0814D-3190-A6E1-424E-04DFA6746443}"/>
              </a:ext>
            </a:extLst>
          </p:cNvPr>
          <p:cNvSpPr txBox="1"/>
          <p:nvPr/>
        </p:nvSpPr>
        <p:spPr>
          <a:xfrm>
            <a:off x="1646980" y="1214975"/>
            <a:ext cx="1490470" cy="899511"/>
          </a:xfrm>
          <a:prstGeom prst="rect">
            <a:avLst/>
          </a:prstGeom>
          <a:noFill/>
        </p:spPr>
        <p:txBody>
          <a:bodyPr wrap="square" lIns="0" tIns="0" rIns="0" bIns="0" rtlCol="0">
            <a:noAutofit/>
          </a:bodyPr>
          <a:lstStyle/>
          <a:p>
            <a:r>
              <a:rPr lang="en-US" dirty="0">
                <a:solidFill>
                  <a:srgbClr val="92D050"/>
                </a:solidFill>
                <a:latin typeface="+mj-lt"/>
              </a:rPr>
              <a:t>June 18,2025</a:t>
            </a:r>
            <a:br>
              <a:rPr lang="en-US" dirty="0">
                <a:solidFill>
                  <a:srgbClr val="92D050"/>
                </a:solidFill>
                <a:latin typeface="+mj-lt"/>
              </a:rPr>
            </a:br>
            <a:r>
              <a:rPr lang="en-IN" dirty="0">
                <a:latin typeface="+mj-lt"/>
              </a:rPr>
              <a:t>Onboarding &amp; Setup</a:t>
            </a:r>
            <a:br>
              <a:rPr lang="en-IN" dirty="0">
                <a:latin typeface="+mj-lt"/>
              </a:rPr>
            </a:br>
            <a:r>
              <a:rPr lang="en-US" dirty="0">
                <a:solidFill>
                  <a:schemeClr val="bg1">
                    <a:lumMod val="65000"/>
                  </a:schemeClr>
                </a:solidFill>
                <a:latin typeface="+mj-lt"/>
              </a:rPr>
              <a:t>Gained access to tools, met team, understood project scope</a:t>
            </a:r>
            <a:endParaRPr lang="en-IN" dirty="0">
              <a:solidFill>
                <a:schemeClr val="bg1">
                  <a:lumMod val="65000"/>
                </a:schemeClr>
              </a:solidFill>
              <a:latin typeface="+mj-lt"/>
            </a:endParaRPr>
          </a:p>
        </p:txBody>
      </p:sp>
      <p:sp>
        <p:nvSpPr>
          <p:cNvPr id="23" name="TextBox 22">
            <a:extLst>
              <a:ext uri="{FF2B5EF4-FFF2-40B4-BE49-F238E27FC236}">
                <a16:creationId xmlns:a16="http://schemas.microsoft.com/office/drawing/2014/main" id="{002B3007-B063-8315-62BD-4B79AA76D719}"/>
              </a:ext>
            </a:extLst>
          </p:cNvPr>
          <p:cNvSpPr txBox="1"/>
          <p:nvPr/>
        </p:nvSpPr>
        <p:spPr>
          <a:xfrm>
            <a:off x="6299001" y="4191830"/>
            <a:ext cx="1490470" cy="761127"/>
          </a:xfrm>
          <a:prstGeom prst="rect">
            <a:avLst/>
          </a:prstGeom>
          <a:noFill/>
        </p:spPr>
        <p:txBody>
          <a:bodyPr wrap="square" lIns="0" tIns="0" rIns="0" bIns="0" rtlCol="0">
            <a:noAutofit/>
          </a:bodyPr>
          <a:lstStyle/>
          <a:p>
            <a:r>
              <a:rPr lang="en-US" dirty="0">
                <a:solidFill>
                  <a:srgbClr val="D2785A"/>
                </a:solidFill>
                <a:latin typeface="+mj-lt"/>
              </a:rPr>
              <a:t>July 07, 2025</a:t>
            </a:r>
            <a:br>
              <a:rPr lang="en-US" dirty="0">
                <a:solidFill>
                  <a:srgbClr val="D2785A"/>
                </a:solidFill>
                <a:latin typeface="+mj-lt"/>
              </a:rPr>
            </a:br>
            <a:r>
              <a:rPr lang="en-IN" dirty="0">
                <a:latin typeface="+mj-lt"/>
              </a:rPr>
              <a:t>Cross-Team Collaboration</a:t>
            </a:r>
            <a:br>
              <a:rPr lang="en-IN" dirty="0">
                <a:latin typeface="+mj-lt"/>
              </a:rPr>
            </a:br>
            <a:r>
              <a:rPr lang="en-US" dirty="0">
                <a:solidFill>
                  <a:schemeClr val="bg1">
                    <a:lumMod val="65000"/>
                  </a:schemeClr>
                </a:solidFill>
                <a:latin typeface="+mj-lt"/>
              </a:rPr>
              <a:t>Worked with teams across UK and India on shared deliverables</a:t>
            </a:r>
            <a:br>
              <a:rPr lang="en-IN" dirty="0">
                <a:latin typeface="+mj-lt"/>
              </a:rPr>
            </a:br>
            <a:endParaRPr lang="en-IN" dirty="0">
              <a:solidFill>
                <a:srgbClr val="D2785A"/>
              </a:solidFill>
              <a:latin typeface="+mj-lt"/>
            </a:endParaRPr>
          </a:p>
        </p:txBody>
      </p:sp>
      <p:sp>
        <p:nvSpPr>
          <p:cNvPr id="24" name="TextBox 23">
            <a:extLst>
              <a:ext uri="{FF2B5EF4-FFF2-40B4-BE49-F238E27FC236}">
                <a16:creationId xmlns:a16="http://schemas.microsoft.com/office/drawing/2014/main" id="{D5816EEE-9E07-F68C-392E-BCB5DB077B91}"/>
              </a:ext>
            </a:extLst>
          </p:cNvPr>
          <p:cNvSpPr txBox="1"/>
          <p:nvPr/>
        </p:nvSpPr>
        <p:spPr>
          <a:xfrm>
            <a:off x="3406661" y="4368472"/>
            <a:ext cx="1490470" cy="1439661"/>
          </a:xfrm>
          <a:prstGeom prst="rect">
            <a:avLst/>
          </a:prstGeom>
          <a:noFill/>
        </p:spPr>
        <p:txBody>
          <a:bodyPr wrap="square" lIns="0" tIns="0" rIns="0" bIns="0" rtlCol="0">
            <a:noAutofit/>
          </a:bodyPr>
          <a:lstStyle/>
          <a:p>
            <a:r>
              <a:rPr lang="en-US" dirty="0">
                <a:solidFill>
                  <a:srgbClr val="00B0F0"/>
                </a:solidFill>
                <a:latin typeface="+mj-lt"/>
              </a:rPr>
              <a:t>June 25, 2025</a:t>
            </a:r>
            <a:br>
              <a:rPr lang="en-US" dirty="0">
                <a:solidFill>
                  <a:srgbClr val="00B0F0"/>
                </a:solidFill>
                <a:latin typeface="+mj-lt"/>
              </a:rPr>
            </a:br>
            <a:r>
              <a:rPr lang="en-IN" dirty="0">
                <a:latin typeface="+mj-lt"/>
              </a:rPr>
              <a:t>Datadog Integration</a:t>
            </a:r>
            <a:br>
              <a:rPr lang="en-IN" dirty="0">
                <a:latin typeface="+mj-lt"/>
              </a:rPr>
            </a:br>
            <a:r>
              <a:rPr lang="en-IN" dirty="0">
                <a:solidFill>
                  <a:schemeClr val="bg1">
                    <a:lumMod val="65000"/>
                  </a:schemeClr>
                </a:solidFill>
                <a:latin typeface="+mj-lt"/>
              </a:rPr>
              <a:t>Understood workflows, began collaboration/</a:t>
            </a:r>
            <a:br>
              <a:rPr lang="en-IN" dirty="0">
                <a:solidFill>
                  <a:schemeClr val="bg1">
                    <a:lumMod val="65000"/>
                  </a:schemeClr>
                </a:solidFill>
                <a:latin typeface="+mj-lt"/>
              </a:rPr>
            </a:br>
            <a:r>
              <a:rPr lang="en-US" dirty="0">
                <a:solidFill>
                  <a:schemeClr val="bg1">
                    <a:lumMod val="65000"/>
                  </a:schemeClr>
                </a:solidFill>
                <a:latin typeface="+mj-lt"/>
              </a:rPr>
              <a:t>Collaborated with the Datadog team on observability tasks</a:t>
            </a:r>
            <a:endParaRPr lang="en-IN" dirty="0">
              <a:solidFill>
                <a:schemeClr val="bg1">
                  <a:lumMod val="65000"/>
                </a:schemeClr>
              </a:solidFill>
              <a:latin typeface="+mj-lt"/>
            </a:endParaRPr>
          </a:p>
        </p:txBody>
      </p:sp>
      <p:sp>
        <p:nvSpPr>
          <p:cNvPr id="25" name="TextBox 24">
            <a:extLst>
              <a:ext uri="{FF2B5EF4-FFF2-40B4-BE49-F238E27FC236}">
                <a16:creationId xmlns:a16="http://schemas.microsoft.com/office/drawing/2014/main" id="{72337743-CABB-DEDA-263C-AE4C2FB72ED4}"/>
              </a:ext>
            </a:extLst>
          </p:cNvPr>
          <p:cNvSpPr txBox="1"/>
          <p:nvPr/>
        </p:nvSpPr>
        <p:spPr>
          <a:xfrm>
            <a:off x="4656657" y="1308929"/>
            <a:ext cx="1490470" cy="761127"/>
          </a:xfrm>
          <a:prstGeom prst="rect">
            <a:avLst/>
          </a:prstGeom>
          <a:noFill/>
        </p:spPr>
        <p:txBody>
          <a:bodyPr wrap="square" lIns="0" tIns="0" rIns="0" bIns="0" rtlCol="0">
            <a:noAutofit/>
          </a:bodyPr>
          <a:lstStyle/>
          <a:p>
            <a:r>
              <a:rPr lang="en-US" dirty="0">
                <a:solidFill>
                  <a:srgbClr val="FFC000"/>
                </a:solidFill>
                <a:latin typeface="+mj-lt"/>
              </a:rPr>
              <a:t>June 30, 2025</a:t>
            </a:r>
            <a:br>
              <a:rPr lang="en-US" dirty="0">
                <a:solidFill>
                  <a:srgbClr val="FFC000"/>
                </a:solidFill>
                <a:latin typeface="+mj-lt"/>
              </a:rPr>
            </a:br>
            <a:r>
              <a:rPr lang="en-IN" dirty="0">
                <a:latin typeface="+mj-lt"/>
              </a:rPr>
              <a:t>Leadership Engagement </a:t>
            </a:r>
            <a:r>
              <a:rPr lang="en-US" dirty="0">
                <a:solidFill>
                  <a:schemeClr val="bg1">
                    <a:lumMod val="65000"/>
                  </a:schemeClr>
                </a:solidFill>
              </a:rPr>
              <a:t>Connected with leaders for guidance and review.</a:t>
            </a:r>
          </a:p>
          <a:p>
            <a:endParaRPr lang="en-IN" dirty="0">
              <a:solidFill>
                <a:schemeClr val="bg1">
                  <a:lumMod val="65000"/>
                </a:schemeClr>
              </a:solidFill>
              <a:latin typeface="+mj-lt"/>
            </a:endParaRPr>
          </a:p>
        </p:txBody>
      </p:sp>
      <p:sp>
        <p:nvSpPr>
          <p:cNvPr id="26" name="TextBox 25">
            <a:extLst>
              <a:ext uri="{FF2B5EF4-FFF2-40B4-BE49-F238E27FC236}">
                <a16:creationId xmlns:a16="http://schemas.microsoft.com/office/drawing/2014/main" id="{E48C7E89-40DD-C05D-AA1F-C2817E0B505D}"/>
              </a:ext>
            </a:extLst>
          </p:cNvPr>
          <p:cNvSpPr txBox="1"/>
          <p:nvPr/>
        </p:nvSpPr>
        <p:spPr>
          <a:xfrm>
            <a:off x="10358756" y="1230585"/>
            <a:ext cx="1490470" cy="761127"/>
          </a:xfrm>
          <a:prstGeom prst="rect">
            <a:avLst/>
          </a:prstGeom>
          <a:noFill/>
        </p:spPr>
        <p:txBody>
          <a:bodyPr wrap="square" lIns="0" tIns="0" rIns="0" bIns="0" rtlCol="0">
            <a:noAutofit/>
          </a:bodyPr>
          <a:lstStyle/>
          <a:p>
            <a:r>
              <a:rPr lang="en-US" dirty="0">
                <a:solidFill>
                  <a:srgbClr val="D2785A"/>
                </a:solidFill>
                <a:latin typeface="+mj-lt"/>
              </a:rPr>
              <a:t>July 30, 2025</a:t>
            </a:r>
            <a:br>
              <a:rPr lang="en-US" dirty="0">
                <a:solidFill>
                  <a:srgbClr val="D2785A"/>
                </a:solidFill>
                <a:latin typeface="+mj-lt"/>
              </a:rPr>
            </a:br>
            <a:r>
              <a:rPr lang="en-IN" dirty="0">
                <a:latin typeface="+mj-lt"/>
              </a:rPr>
              <a:t>Idea Sharing</a:t>
            </a:r>
            <a:br>
              <a:rPr lang="en-IN" dirty="0">
                <a:latin typeface="+mj-lt"/>
              </a:rPr>
            </a:br>
            <a:r>
              <a:rPr lang="en-US" dirty="0">
                <a:solidFill>
                  <a:schemeClr val="bg1">
                    <a:lumMod val="65000"/>
                  </a:schemeClr>
                </a:solidFill>
                <a:latin typeface="+mj-lt"/>
              </a:rPr>
              <a:t>Presented suggestions and improvements in team meetings</a:t>
            </a:r>
            <a:endParaRPr lang="en-IN" dirty="0" err="1">
              <a:solidFill>
                <a:schemeClr val="bg1">
                  <a:lumMod val="65000"/>
                </a:schemeClr>
              </a:solidFill>
              <a:latin typeface="+mj-lt"/>
            </a:endParaRPr>
          </a:p>
        </p:txBody>
      </p:sp>
      <p:sp>
        <p:nvSpPr>
          <p:cNvPr id="29" name="Rectangle 28">
            <a:extLst>
              <a:ext uri="{FF2B5EF4-FFF2-40B4-BE49-F238E27FC236}">
                <a16:creationId xmlns:a16="http://schemas.microsoft.com/office/drawing/2014/main" id="{5A4F7262-DF1D-1A60-1A4C-5D6565B2F891}"/>
              </a:ext>
            </a:extLst>
          </p:cNvPr>
          <p:cNvSpPr/>
          <p:nvPr/>
        </p:nvSpPr>
        <p:spPr>
          <a:xfrm>
            <a:off x="8899900" y="3001054"/>
            <a:ext cx="1318351" cy="355558"/>
          </a:xfrm>
          <a:prstGeom prst="rect">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0" name="Minus Sign 29">
            <a:extLst>
              <a:ext uri="{FF2B5EF4-FFF2-40B4-BE49-F238E27FC236}">
                <a16:creationId xmlns:a16="http://schemas.microsoft.com/office/drawing/2014/main" id="{B0B5ECFC-23EF-4F7A-084D-7B2360984C9C}"/>
              </a:ext>
            </a:extLst>
          </p:cNvPr>
          <p:cNvSpPr/>
          <p:nvPr/>
        </p:nvSpPr>
        <p:spPr>
          <a:xfrm>
            <a:off x="9650556" y="1934135"/>
            <a:ext cx="72000" cy="3622089"/>
          </a:xfrm>
          <a:prstGeom prst="mathMinus">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6" name="Rectangle 45">
            <a:extLst>
              <a:ext uri="{FF2B5EF4-FFF2-40B4-BE49-F238E27FC236}">
                <a16:creationId xmlns:a16="http://schemas.microsoft.com/office/drawing/2014/main" id="{107AB210-F98F-7576-E28E-597D88ED7104}"/>
              </a:ext>
            </a:extLst>
          </p:cNvPr>
          <p:cNvSpPr/>
          <p:nvPr/>
        </p:nvSpPr>
        <p:spPr>
          <a:xfrm>
            <a:off x="10358756" y="2986560"/>
            <a:ext cx="1268493" cy="371451"/>
          </a:xfrm>
          <a:prstGeom prst="rect">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55" name="Minus Sign 54">
            <a:extLst>
              <a:ext uri="{FF2B5EF4-FFF2-40B4-BE49-F238E27FC236}">
                <a16:creationId xmlns:a16="http://schemas.microsoft.com/office/drawing/2014/main" id="{DCBBCF09-7FB7-D317-7519-D6D459E3E619}"/>
              </a:ext>
            </a:extLst>
          </p:cNvPr>
          <p:cNvSpPr/>
          <p:nvPr/>
        </p:nvSpPr>
        <p:spPr>
          <a:xfrm>
            <a:off x="11017037" y="949441"/>
            <a:ext cx="72000" cy="3311370"/>
          </a:xfrm>
          <a:prstGeom prst="mathMinus">
            <a:avLst/>
          </a:prstGeom>
          <a:solidFill>
            <a:srgbClr val="D2785A"/>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56" name="TextBox 55">
            <a:extLst>
              <a:ext uri="{FF2B5EF4-FFF2-40B4-BE49-F238E27FC236}">
                <a16:creationId xmlns:a16="http://schemas.microsoft.com/office/drawing/2014/main" id="{15CB53B2-5A6C-1326-A53B-EFCAE3AE0D9A}"/>
              </a:ext>
            </a:extLst>
          </p:cNvPr>
          <p:cNvSpPr txBox="1"/>
          <p:nvPr/>
        </p:nvSpPr>
        <p:spPr>
          <a:xfrm>
            <a:off x="8899900" y="4219169"/>
            <a:ext cx="1971798" cy="1337055"/>
          </a:xfrm>
          <a:prstGeom prst="rect">
            <a:avLst/>
          </a:prstGeom>
          <a:noFill/>
        </p:spPr>
        <p:txBody>
          <a:bodyPr wrap="square" lIns="0" tIns="0" rIns="0" bIns="0" rtlCol="0">
            <a:noAutofit/>
          </a:bodyPr>
          <a:lstStyle/>
          <a:p>
            <a:r>
              <a:rPr lang="en-US" dirty="0">
                <a:solidFill>
                  <a:srgbClr val="D2785A"/>
                </a:solidFill>
                <a:latin typeface="+mj-lt"/>
              </a:rPr>
              <a:t>July 24, 2025</a:t>
            </a:r>
            <a:br>
              <a:rPr lang="en-US" dirty="0">
                <a:solidFill>
                  <a:srgbClr val="D2785A"/>
                </a:solidFill>
                <a:latin typeface="+mj-lt"/>
              </a:rPr>
            </a:br>
            <a:r>
              <a:rPr lang="en-IN" dirty="0">
                <a:latin typeface="+mj-lt"/>
              </a:rPr>
              <a:t>Event Participation</a:t>
            </a:r>
            <a:br>
              <a:rPr lang="en-IN" dirty="0">
                <a:latin typeface="+mj-lt"/>
              </a:rPr>
            </a:br>
            <a:r>
              <a:rPr lang="en-US" dirty="0">
                <a:solidFill>
                  <a:schemeClr val="bg1">
                    <a:lumMod val="65000"/>
                  </a:schemeClr>
                </a:solidFill>
                <a:latin typeface="+mj-lt"/>
              </a:rPr>
              <a:t>Table Tennis Tournament</a:t>
            </a:r>
          </a:p>
          <a:p>
            <a:r>
              <a:rPr lang="en-US" dirty="0">
                <a:solidFill>
                  <a:schemeClr val="bg1">
                    <a:lumMod val="65000"/>
                  </a:schemeClr>
                </a:solidFill>
                <a:latin typeface="+mj-lt"/>
              </a:rPr>
              <a:t>D&amp;T Intern Alumni Networking</a:t>
            </a:r>
          </a:p>
          <a:p>
            <a:r>
              <a:rPr lang="en-US" dirty="0">
                <a:solidFill>
                  <a:schemeClr val="bg1">
                    <a:lumMod val="65000"/>
                  </a:schemeClr>
                </a:solidFill>
                <a:latin typeface="+mj-lt"/>
              </a:rPr>
              <a:t>Volunteering at Bonton Farms</a:t>
            </a:r>
          </a:p>
          <a:p>
            <a:endParaRPr lang="en-IN" dirty="0">
              <a:solidFill>
                <a:srgbClr val="D2785A"/>
              </a:solidFill>
              <a:latin typeface="+mj-lt"/>
            </a:endParaRPr>
          </a:p>
        </p:txBody>
      </p:sp>
      <p:sp>
        <p:nvSpPr>
          <p:cNvPr id="57" name="TextBox 56">
            <a:extLst>
              <a:ext uri="{FF2B5EF4-FFF2-40B4-BE49-F238E27FC236}">
                <a16:creationId xmlns:a16="http://schemas.microsoft.com/office/drawing/2014/main" id="{6F081880-6526-EB54-C9E6-D926E7FA61D8}"/>
              </a:ext>
            </a:extLst>
          </p:cNvPr>
          <p:cNvSpPr txBox="1"/>
          <p:nvPr/>
        </p:nvSpPr>
        <p:spPr>
          <a:xfrm>
            <a:off x="7664391" y="1266039"/>
            <a:ext cx="1490470" cy="761127"/>
          </a:xfrm>
          <a:prstGeom prst="rect">
            <a:avLst/>
          </a:prstGeom>
          <a:noFill/>
        </p:spPr>
        <p:txBody>
          <a:bodyPr wrap="square" lIns="0" tIns="0" rIns="0" bIns="0" rtlCol="0">
            <a:noAutofit/>
          </a:bodyPr>
          <a:lstStyle/>
          <a:p>
            <a:r>
              <a:rPr lang="en-US" dirty="0">
                <a:solidFill>
                  <a:srgbClr val="D2785A"/>
                </a:solidFill>
                <a:latin typeface="+mj-lt"/>
              </a:rPr>
              <a:t>July 15, 2025</a:t>
            </a:r>
            <a:br>
              <a:rPr lang="en-US" dirty="0">
                <a:solidFill>
                  <a:srgbClr val="D2785A"/>
                </a:solidFill>
                <a:latin typeface="+mj-lt"/>
              </a:rPr>
            </a:br>
            <a:r>
              <a:rPr lang="en-US" dirty="0">
                <a:latin typeface="+mj-lt"/>
              </a:rPr>
              <a:t>Issue Resolution</a:t>
            </a:r>
            <a:br>
              <a:rPr lang="en-IN" dirty="0">
                <a:latin typeface="+mj-lt"/>
              </a:rPr>
            </a:br>
            <a:r>
              <a:rPr lang="en-US" dirty="0">
                <a:solidFill>
                  <a:schemeClr val="bg1">
                    <a:lumMod val="65000"/>
                  </a:schemeClr>
                </a:solidFill>
                <a:latin typeface="+mj-lt"/>
              </a:rPr>
              <a:t>Identified and fixed a critical Datadog bug.</a:t>
            </a:r>
            <a:endParaRPr lang="en-IN" dirty="0" err="1">
              <a:solidFill>
                <a:schemeClr val="bg1">
                  <a:lumMod val="65000"/>
                </a:schemeClr>
              </a:solidFill>
              <a:latin typeface="+mj-lt"/>
            </a:endParaRPr>
          </a:p>
        </p:txBody>
      </p:sp>
      <p:sp>
        <p:nvSpPr>
          <p:cNvPr id="68" name="Rectangle 67">
            <a:extLst>
              <a:ext uri="{FF2B5EF4-FFF2-40B4-BE49-F238E27FC236}">
                <a16:creationId xmlns:a16="http://schemas.microsoft.com/office/drawing/2014/main" id="{42DBE850-507A-F1B2-68DA-306FC0AC46E5}"/>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69" name="Group 68">
            <a:extLst>
              <a:ext uri="{FF2B5EF4-FFF2-40B4-BE49-F238E27FC236}">
                <a16:creationId xmlns:a16="http://schemas.microsoft.com/office/drawing/2014/main" id="{19471C13-924E-32E5-3BAF-8DEBE33CEFFC}"/>
              </a:ext>
            </a:extLst>
          </p:cNvPr>
          <p:cNvGrpSpPr/>
          <p:nvPr/>
        </p:nvGrpSpPr>
        <p:grpSpPr>
          <a:xfrm>
            <a:off x="18117" y="111656"/>
            <a:ext cx="446903" cy="2209269"/>
            <a:chOff x="-8364" y="114052"/>
            <a:chExt cx="516883" cy="3136051"/>
          </a:xfrm>
          <a:solidFill>
            <a:schemeClr val="accent1">
              <a:lumMod val="50000"/>
            </a:schemeClr>
          </a:solidFill>
        </p:grpSpPr>
        <p:pic>
          <p:nvPicPr>
            <p:cNvPr id="70" name="Graphic 69" descr="House">
              <a:extLst>
                <a:ext uri="{FF2B5EF4-FFF2-40B4-BE49-F238E27FC236}">
                  <a16:creationId xmlns:a16="http://schemas.microsoft.com/office/drawing/2014/main" id="{EFA3AEFB-3C8A-93E7-3BEF-14A5CA0BC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71" name="Graphic 70" descr="Presentation with media">
              <a:extLst>
                <a:ext uri="{FF2B5EF4-FFF2-40B4-BE49-F238E27FC236}">
                  <a16:creationId xmlns:a16="http://schemas.microsoft.com/office/drawing/2014/main" id="{0679288E-9073-7141-960E-DB3379611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72" name="Graphic 71" descr="Lightbulb">
              <a:extLst>
                <a:ext uri="{FF2B5EF4-FFF2-40B4-BE49-F238E27FC236}">
                  <a16:creationId xmlns:a16="http://schemas.microsoft.com/office/drawing/2014/main" id="{242E1927-B7A6-B9C9-948D-66389FEC18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73" name="Graphic 72" descr="Money">
              <a:extLst>
                <a:ext uri="{FF2B5EF4-FFF2-40B4-BE49-F238E27FC236}">
                  <a16:creationId xmlns:a16="http://schemas.microsoft.com/office/drawing/2014/main" id="{34D419AC-A323-77F1-5F07-9C9FB0F081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74" name="Graphic 73" descr="Hierarchy">
              <a:extLst>
                <a:ext uri="{FF2B5EF4-FFF2-40B4-BE49-F238E27FC236}">
                  <a16:creationId xmlns:a16="http://schemas.microsoft.com/office/drawing/2014/main" id="{D8F37039-7475-21FC-25C6-5F6A377BB5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75" name="Graphic 74" descr="Business Growth">
              <a:extLst>
                <a:ext uri="{FF2B5EF4-FFF2-40B4-BE49-F238E27FC236}">
                  <a16:creationId xmlns:a16="http://schemas.microsoft.com/office/drawing/2014/main" id="{7B4D1E7A-83C0-866F-FEFB-B2ED35170B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pic>
        <p:nvPicPr>
          <p:cNvPr id="2" name="Picture 1">
            <a:extLst>
              <a:ext uri="{FF2B5EF4-FFF2-40B4-BE49-F238E27FC236}">
                <a16:creationId xmlns:a16="http://schemas.microsoft.com/office/drawing/2014/main" id="{F45FB53C-E619-7E33-3B16-FEB0DFF50E67}"/>
              </a:ext>
            </a:extLst>
          </p:cNvPr>
          <p:cNvPicPr>
            <a:picLocks noChangeAspect="1"/>
          </p:cNvPicPr>
          <p:nvPr/>
        </p:nvPicPr>
        <p:blipFill>
          <a:blip r:embed="rId15"/>
          <a:stretch>
            <a:fillRect/>
          </a:stretch>
        </p:blipFill>
        <p:spPr>
          <a:xfrm>
            <a:off x="5900624" y="29935"/>
            <a:ext cx="3464929" cy="1214396"/>
          </a:xfrm>
          <a:prstGeom prst="rect">
            <a:avLst/>
          </a:prstGeom>
        </p:spPr>
      </p:pic>
      <p:pic>
        <p:nvPicPr>
          <p:cNvPr id="4" name="Picture 3" descr="A group of people working in a garden&#10;&#10;AI-generated content may be incorrect.">
            <a:extLst>
              <a:ext uri="{FF2B5EF4-FFF2-40B4-BE49-F238E27FC236}">
                <a16:creationId xmlns:a16="http://schemas.microsoft.com/office/drawing/2014/main" id="{F2FFD2C5-0430-26BB-17D8-0E21E834ADFB}"/>
              </a:ext>
            </a:extLst>
          </p:cNvPr>
          <p:cNvPicPr>
            <a:picLocks noChangeAspect="1"/>
          </p:cNvPicPr>
          <p:nvPr/>
        </p:nvPicPr>
        <p:blipFill>
          <a:blip r:embed="rId16">
            <a:extLst>
              <a:ext uri="{28A0092B-C50C-407E-A947-70E740481C1C}">
                <a14:useLocalDpi xmlns:a14="http://schemas.microsoft.com/office/drawing/2010/main" val="0"/>
              </a:ext>
            </a:extLst>
          </a:blip>
          <a:srcRect l="-3576" t="16797" r="51796" b="16142"/>
          <a:stretch>
            <a:fillRect/>
          </a:stretch>
        </p:blipFill>
        <p:spPr>
          <a:xfrm>
            <a:off x="1013497" y="3745179"/>
            <a:ext cx="1398826" cy="2415557"/>
          </a:xfrm>
          <a:prstGeom prst="rect">
            <a:avLst/>
          </a:prstGeom>
        </p:spPr>
      </p:pic>
    </p:spTree>
    <p:extLst>
      <p:ext uri="{BB962C8B-B14F-4D97-AF65-F5344CB8AC3E}">
        <p14:creationId xmlns:p14="http://schemas.microsoft.com/office/powerpoint/2010/main" val="416214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375C46-8E51-6662-63B6-5C973D8FBFB0}"/>
              </a:ext>
            </a:extLst>
          </p:cNvPr>
          <p:cNvSpPr>
            <a:spLocks noGrp="1"/>
          </p:cNvSpPr>
          <p:nvPr>
            <p:ph type="body" sz="quarter" idx="18"/>
          </p:nvPr>
        </p:nvSpPr>
        <p:spPr/>
        <p:txBody>
          <a:bodyPr/>
          <a:lstStyle/>
          <a:p>
            <a:r>
              <a:rPr lang="en-US" dirty="0"/>
              <a:t>Thank you.</a:t>
            </a:r>
          </a:p>
        </p:txBody>
      </p:sp>
      <p:sp>
        <p:nvSpPr>
          <p:cNvPr id="6" name="Text Placeholder 5">
            <a:extLst>
              <a:ext uri="{FF2B5EF4-FFF2-40B4-BE49-F238E27FC236}">
                <a16:creationId xmlns:a16="http://schemas.microsoft.com/office/drawing/2014/main" id="{CB28C8F8-B803-158A-C0C1-1AB0251647AD}"/>
              </a:ext>
            </a:extLst>
          </p:cNvPr>
          <p:cNvSpPr>
            <a:spLocks noGrp="1"/>
          </p:cNvSpPr>
          <p:nvPr>
            <p:ph type="body" sz="quarter" idx="17"/>
          </p:nvPr>
        </p:nvSpPr>
        <p:spPr/>
        <p:txBody>
          <a:bodyPr/>
          <a:lstStyle/>
          <a:p>
            <a:r>
              <a:rPr lang="en-US" dirty="0">
                <a:latin typeface="+mj-lt"/>
              </a:rPr>
              <a:t>John Gideon</a:t>
            </a:r>
          </a:p>
          <a:p>
            <a:r>
              <a:rPr lang="en-US" dirty="0">
                <a:latin typeface="+mj-lt"/>
              </a:rPr>
              <a:t>Giri Sripati 	</a:t>
            </a:r>
          </a:p>
        </p:txBody>
      </p:sp>
      <p:sp>
        <p:nvSpPr>
          <p:cNvPr id="7" name="Text Placeholder 6">
            <a:extLst>
              <a:ext uri="{FF2B5EF4-FFF2-40B4-BE49-F238E27FC236}">
                <a16:creationId xmlns:a16="http://schemas.microsoft.com/office/drawing/2014/main" id="{CD0BCCA6-D86A-435D-E689-BA1F7C0948A0}"/>
              </a:ext>
            </a:extLst>
          </p:cNvPr>
          <p:cNvSpPr>
            <a:spLocks noGrp="1"/>
          </p:cNvSpPr>
          <p:nvPr>
            <p:ph type="body" sz="quarter" idx="19"/>
          </p:nvPr>
        </p:nvSpPr>
        <p:spPr>
          <a:xfrm>
            <a:off x="2084705" y="4474852"/>
            <a:ext cx="1447800" cy="1395409"/>
          </a:xfrm>
        </p:spPr>
        <p:txBody>
          <a:bodyPr/>
          <a:lstStyle/>
          <a:p>
            <a:r>
              <a:rPr lang="en-US" dirty="0">
                <a:latin typeface="+mj-lt"/>
              </a:rPr>
              <a:t>Thilak Jayachandran</a:t>
            </a:r>
          </a:p>
        </p:txBody>
      </p:sp>
      <p:sp>
        <p:nvSpPr>
          <p:cNvPr id="8" name="Text Placeholder 7">
            <a:extLst>
              <a:ext uri="{FF2B5EF4-FFF2-40B4-BE49-F238E27FC236}">
                <a16:creationId xmlns:a16="http://schemas.microsoft.com/office/drawing/2014/main" id="{9C348152-0D97-B980-2872-067A1CBE7A46}"/>
              </a:ext>
            </a:extLst>
          </p:cNvPr>
          <p:cNvSpPr>
            <a:spLocks noGrp="1"/>
          </p:cNvSpPr>
          <p:nvPr>
            <p:ph type="body" sz="quarter" idx="20"/>
          </p:nvPr>
        </p:nvSpPr>
        <p:spPr>
          <a:xfrm>
            <a:off x="4214812" y="4483428"/>
            <a:ext cx="1447800" cy="1395409"/>
          </a:xfrm>
        </p:spPr>
        <p:txBody>
          <a:bodyPr/>
          <a:lstStyle/>
          <a:p>
            <a:r>
              <a:rPr lang="en-US" b="1" dirty="0">
                <a:latin typeface="+mj-lt"/>
              </a:rPr>
              <a:t>Martin, David</a:t>
            </a:r>
            <a:endParaRPr lang="en-US" dirty="0">
              <a:latin typeface="+mj-lt"/>
            </a:endParaRPr>
          </a:p>
          <a:p>
            <a:endParaRPr lang="en-US" dirty="0">
              <a:latin typeface="+mj-lt"/>
            </a:endParaRPr>
          </a:p>
        </p:txBody>
      </p:sp>
      <p:sp>
        <p:nvSpPr>
          <p:cNvPr id="9" name="Text Placeholder 8">
            <a:extLst>
              <a:ext uri="{FF2B5EF4-FFF2-40B4-BE49-F238E27FC236}">
                <a16:creationId xmlns:a16="http://schemas.microsoft.com/office/drawing/2014/main" id="{FAE191B2-945D-3920-2975-70ECBB63655D}"/>
              </a:ext>
            </a:extLst>
          </p:cNvPr>
          <p:cNvSpPr>
            <a:spLocks noGrp="1"/>
          </p:cNvSpPr>
          <p:nvPr>
            <p:ph type="body" sz="quarter" idx="21"/>
          </p:nvPr>
        </p:nvSpPr>
        <p:spPr>
          <a:xfrm>
            <a:off x="5986779" y="4474851"/>
            <a:ext cx="1447800" cy="1395409"/>
          </a:xfrm>
        </p:spPr>
        <p:txBody>
          <a:bodyPr/>
          <a:lstStyle/>
          <a:p>
            <a:r>
              <a:rPr lang="en-US" b="1" dirty="0">
                <a:latin typeface="+mj-lt"/>
              </a:rPr>
              <a:t>Gaur, Pradeep </a:t>
            </a:r>
            <a:br>
              <a:rPr lang="en-US" dirty="0">
                <a:latin typeface="+mj-lt"/>
              </a:rPr>
            </a:br>
            <a:r>
              <a:rPr lang="en-US" b="1" dirty="0" err="1">
                <a:latin typeface="+mj-lt"/>
              </a:rPr>
              <a:t>Thambusamy</a:t>
            </a:r>
            <a:r>
              <a:rPr lang="en-US" b="1" dirty="0">
                <a:latin typeface="+mj-lt"/>
              </a:rPr>
              <a:t>, Charles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
        <p:nvSpPr>
          <p:cNvPr id="10" name="Text Placeholder 9">
            <a:extLst>
              <a:ext uri="{FF2B5EF4-FFF2-40B4-BE49-F238E27FC236}">
                <a16:creationId xmlns:a16="http://schemas.microsoft.com/office/drawing/2014/main" id="{03D0DAE8-B3C5-85C3-4933-38917CAC2F64}"/>
              </a:ext>
            </a:extLst>
          </p:cNvPr>
          <p:cNvSpPr>
            <a:spLocks noGrp="1"/>
          </p:cNvSpPr>
          <p:nvPr>
            <p:ph type="body" sz="quarter" idx="22"/>
          </p:nvPr>
        </p:nvSpPr>
        <p:spPr>
          <a:xfrm>
            <a:off x="8040686" y="4491047"/>
            <a:ext cx="1447800" cy="1395409"/>
          </a:xfrm>
        </p:spPr>
        <p:txBody>
          <a:bodyPr/>
          <a:lstStyle/>
          <a:p>
            <a:r>
              <a:rPr lang="en-US" b="1" dirty="0" err="1">
                <a:latin typeface="+mj-lt"/>
              </a:rPr>
              <a:t>Pallapothu</a:t>
            </a:r>
            <a:r>
              <a:rPr lang="en-US" b="1" dirty="0">
                <a:latin typeface="+mj-lt"/>
              </a:rPr>
              <a:t>, Rajesh</a:t>
            </a:r>
          </a:p>
          <a:p>
            <a:r>
              <a:rPr lang="en-US" b="1" dirty="0">
                <a:latin typeface="+mj-lt"/>
              </a:rPr>
              <a:t>Kadiyala, Pavitra</a:t>
            </a:r>
          </a:p>
          <a:p>
            <a:r>
              <a:rPr lang="en-US" b="1" dirty="0">
                <a:latin typeface="+mj-lt"/>
              </a:rPr>
              <a:t>Chettupalli, Sai Praveen</a:t>
            </a:r>
          </a:p>
        </p:txBody>
      </p:sp>
      <p:sp>
        <p:nvSpPr>
          <p:cNvPr id="11" name="Text Placeholder 10">
            <a:extLst>
              <a:ext uri="{FF2B5EF4-FFF2-40B4-BE49-F238E27FC236}">
                <a16:creationId xmlns:a16="http://schemas.microsoft.com/office/drawing/2014/main" id="{28134AAC-E0F4-9B66-C749-EE1ADC39B545}"/>
              </a:ext>
            </a:extLst>
          </p:cNvPr>
          <p:cNvSpPr>
            <a:spLocks noGrp="1"/>
          </p:cNvSpPr>
          <p:nvPr>
            <p:ph type="body" sz="quarter" idx="23"/>
          </p:nvPr>
        </p:nvSpPr>
        <p:spPr>
          <a:xfrm>
            <a:off x="9888853" y="4474850"/>
            <a:ext cx="1447800" cy="1395409"/>
          </a:xfrm>
        </p:spPr>
        <p:txBody>
          <a:bodyPr/>
          <a:lstStyle/>
          <a:p>
            <a:r>
              <a:rPr lang="en-US" dirty="0">
                <a:latin typeface="+mj-lt"/>
              </a:rPr>
              <a:t>Hayley Murphy</a:t>
            </a:r>
          </a:p>
          <a:p>
            <a:endParaRPr lang="en-US" dirty="0">
              <a:latin typeface="+mj-lt"/>
            </a:endParaRPr>
          </a:p>
        </p:txBody>
      </p:sp>
      <p:sp>
        <p:nvSpPr>
          <p:cNvPr id="2" name="TextBox 1">
            <a:extLst>
              <a:ext uri="{FF2B5EF4-FFF2-40B4-BE49-F238E27FC236}">
                <a16:creationId xmlns:a16="http://schemas.microsoft.com/office/drawing/2014/main" id="{408D7B33-4B0E-380D-A018-97863FD0265B}"/>
              </a:ext>
            </a:extLst>
          </p:cNvPr>
          <p:cNvSpPr txBox="1"/>
          <p:nvPr/>
        </p:nvSpPr>
        <p:spPr>
          <a:xfrm>
            <a:off x="9080554" y="724278"/>
            <a:ext cx="3141552" cy="2349446"/>
          </a:xfrm>
          <a:prstGeom prst="rect">
            <a:avLst/>
          </a:prstGeom>
          <a:noFill/>
        </p:spPr>
        <p:txBody>
          <a:bodyPr wrap="square" lIns="0" tIns="0" rIns="0" bIns="0" rtlCol="0">
            <a:noAutofit/>
          </a:bodyPr>
          <a:lstStyle/>
          <a:p>
            <a:endParaRPr lang="en-US" sz="1500" b="1" dirty="0">
              <a:ln>
                <a:solidFill>
                  <a:schemeClr val="tx1"/>
                </a:solidFill>
              </a:ln>
              <a:latin typeface="+mj-lt"/>
            </a:endParaRPr>
          </a:p>
          <a:p>
            <a:r>
              <a:rPr lang="en-US" sz="1500" b="1" dirty="0">
                <a:ln>
                  <a:solidFill>
                    <a:schemeClr val="tx1"/>
                  </a:solidFill>
                </a:ln>
                <a:latin typeface="+mj-lt"/>
              </a:rPr>
              <a:t>Contact Info</a:t>
            </a:r>
          </a:p>
          <a:p>
            <a:pPr lvl="7" indent="-360000"/>
            <a:r>
              <a:rPr lang="en-US" sz="1500" b="1" dirty="0">
                <a:ln>
                  <a:solidFill>
                    <a:schemeClr val="tx1"/>
                  </a:solidFill>
                </a:ln>
                <a:latin typeface="+mj-lt"/>
              </a:rPr>
              <a:t>Tel. +1 945 274 8719</a:t>
            </a:r>
          </a:p>
          <a:p>
            <a:pPr lvl="7" indent="-360000"/>
            <a:r>
              <a:rPr lang="en-US" sz="1500" b="1" dirty="0">
                <a:latin typeface="+mj-lt"/>
                <a:hlinkClick r:id="rId2"/>
              </a:rPr>
              <a:t>kotrasrikar@gmail.com</a:t>
            </a:r>
            <a:endParaRPr lang="en-US" sz="1500" b="1" dirty="0">
              <a:latin typeface="+mj-lt"/>
            </a:endParaRPr>
          </a:p>
          <a:p>
            <a:pPr lvl="7" indent="-360000"/>
            <a:endParaRPr lang="en-US" sz="1650" dirty="0">
              <a:latin typeface="+mj-lt"/>
            </a:endParaRPr>
          </a:p>
          <a:p>
            <a:pPr lvl="8" indent="-360000"/>
            <a:r>
              <a:rPr lang="en-US" sz="2000" b="1" dirty="0">
                <a:latin typeface="+mj-lt"/>
              </a:rPr>
              <a:t>      LinkedIn: </a:t>
            </a:r>
          </a:p>
          <a:p>
            <a:pPr marL="0" lvl="1" indent="0">
              <a:buNone/>
            </a:pPr>
            <a:endParaRPr lang="en-US" sz="2200" dirty="0">
              <a:latin typeface="+mj-lt"/>
            </a:endParaRPr>
          </a:p>
        </p:txBody>
      </p:sp>
      <p:pic>
        <p:nvPicPr>
          <p:cNvPr id="4" name="Picture 3" descr="A qr code on a white background&#10;&#10;AI-generated content may be incorrect.">
            <a:extLst>
              <a:ext uri="{FF2B5EF4-FFF2-40B4-BE49-F238E27FC236}">
                <a16:creationId xmlns:a16="http://schemas.microsoft.com/office/drawing/2014/main" id="{E772EA0F-59D2-1DA8-6F47-717CC866A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330" y="1998190"/>
            <a:ext cx="1145335" cy="1145335"/>
          </a:xfrm>
          <a:prstGeom prst="rect">
            <a:avLst/>
          </a:prstGeom>
        </p:spPr>
      </p:pic>
      <p:sp>
        <p:nvSpPr>
          <p:cNvPr id="12" name="TextBox 11">
            <a:extLst>
              <a:ext uri="{FF2B5EF4-FFF2-40B4-BE49-F238E27FC236}">
                <a16:creationId xmlns:a16="http://schemas.microsoft.com/office/drawing/2014/main" id="{7AC992A5-03D7-2FE0-1B5E-2A1BC22AB10A}"/>
              </a:ext>
            </a:extLst>
          </p:cNvPr>
          <p:cNvSpPr txBox="1"/>
          <p:nvPr/>
        </p:nvSpPr>
        <p:spPr>
          <a:xfrm>
            <a:off x="10864158" y="461727"/>
            <a:ext cx="0" cy="0"/>
          </a:xfrm>
          <a:prstGeom prst="rect">
            <a:avLst/>
          </a:prstGeom>
          <a:noFill/>
        </p:spPr>
        <p:txBody>
          <a:bodyPr wrap="none" lIns="0" tIns="0" rIns="0" bIns="0" rtlCol="0">
            <a:noAutofit/>
          </a:bodyPr>
          <a:lstStyle/>
          <a:p>
            <a:pPr algn="l"/>
            <a:endParaRPr lang="en-US" dirty="0" err="1">
              <a:latin typeface="+mj-lt"/>
            </a:endParaRPr>
          </a:p>
        </p:txBody>
      </p:sp>
      <p:sp>
        <p:nvSpPr>
          <p:cNvPr id="13" name="TextBox 12">
            <a:extLst>
              <a:ext uri="{FF2B5EF4-FFF2-40B4-BE49-F238E27FC236}">
                <a16:creationId xmlns:a16="http://schemas.microsoft.com/office/drawing/2014/main" id="{E594F5A3-6CC1-FD18-237B-27E2ECA0F6A8}"/>
              </a:ext>
            </a:extLst>
          </p:cNvPr>
          <p:cNvSpPr txBox="1"/>
          <p:nvPr/>
        </p:nvSpPr>
        <p:spPr>
          <a:xfrm>
            <a:off x="9813956" y="289711"/>
            <a:ext cx="0" cy="0"/>
          </a:xfrm>
          <a:prstGeom prst="rect">
            <a:avLst/>
          </a:prstGeom>
          <a:noFill/>
        </p:spPr>
        <p:txBody>
          <a:bodyPr wrap="none" lIns="0" tIns="0" rIns="0" bIns="0" rtlCol="0">
            <a:noAutofit/>
          </a:bodyPr>
          <a:lstStyle/>
          <a:p>
            <a:pPr algn="l"/>
            <a:endParaRPr lang="en-US" dirty="0" err="1">
              <a:latin typeface="+mj-lt"/>
            </a:endParaRPr>
          </a:p>
        </p:txBody>
      </p:sp>
      <p:sp>
        <p:nvSpPr>
          <p:cNvPr id="14" name="TextBox 13">
            <a:extLst>
              <a:ext uri="{FF2B5EF4-FFF2-40B4-BE49-F238E27FC236}">
                <a16:creationId xmlns:a16="http://schemas.microsoft.com/office/drawing/2014/main" id="{C612B6B5-8BE0-ABCD-11DD-7FF7727C1066}"/>
              </a:ext>
            </a:extLst>
          </p:cNvPr>
          <p:cNvSpPr txBox="1"/>
          <p:nvPr/>
        </p:nvSpPr>
        <p:spPr>
          <a:xfrm>
            <a:off x="-1068309" y="1683945"/>
            <a:ext cx="0" cy="0"/>
          </a:xfrm>
          <a:prstGeom prst="rect">
            <a:avLst/>
          </a:prstGeom>
          <a:noFill/>
        </p:spPr>
        <p:txBody>
          <a:bodyPr wrap="none" lIns="0" tIns="0" rIns="0" bIns="0" rtlCol="0">
            <a:noAutofit/>
          </a:bodyPr>
          <a:lstStyle/>
          <a:p>
            <a:pPr algn="l"/>
            <a:endParaRPr lang="en-US" dirty="0" err="1">
              <a:latin typeface="+mj-lt"/>
            </a:endParaRPr>
          </a:p>
        </p:txBody>
      </p:sp>
      <p:sp>
        <p:nvSpPr>
          <p:cNvPr id="15" name="TextBox 14">
            <a:extLst>
              <a:ext uri="{FF2B5EF4-FFF2-40B4-BE49-F238E27FC236}">
                <a16:creationId xmlns:a16="http://schemas.microsoft.com/office/drawing/2014/main" id="{39F19BFC-E516-4A65-959C-C319E490FA14}"/>
              </a:ext>
            </a:extLst>
          </p:cNvPr>
          <p:cNvSpPr txBox="1"/>
          <p:nvPr/>
        </p:nvSpPr>
        <p:spPr>
          <a:xfrm>
            <a:off x="-1004935" y="1231271"/>
            <a:ext cx="0" cy="0"/>
          </a:xfrm>
          <a:prstGeom prst="rect">
            <a:avLst/>
          </a:prstGeom>
          <a:noFill/>
        </p:spPr>
        <p:txBody>
          <a:bodyPr wrap="none" lIns="0" tIns="0" rIns="0" bIns="0" rtlCol="0">
            <a:noAutofit/>
          </a:bodyPr>
          <a:lstStyle/>
          <a:p>
            <a:pPr algn="l"/>
            <a:endParaRPr lang="en-US" dirty="0" err="1">
              <a:latin typeface="+mj-lt"/>
            </a:endParaRPr>
          </a:p>
        </p:txBody>
      </p:sp>
      <p:sp>
        <p:nvSpPr>
          <p:cNvPr id="16" name="TextBox 15">
            <a:extLst>
              <a:ext uri="{FF2B5EF4-FFF2-40B4-BE49-F238E27FC236}">
                <a16:creationId xmlns:a16="http://schemas.microsoft.com/office/drawing/2014/main" id="{5F186807-E5BA-2ED8-B4F6-3511487AB663}"/>
              </a:ext>
            </a:extLst>
          </p:cNvPr>
          <p:cNvSpPr txBox="1"/>
          <p:nvPr/>
        </p:nvSpPr>
        <p:spPr>
          <a:xfrm>
            <a:off x="-1539089" y="1367073"/>
            <a:ext cx="0" cy="0"/>
          </a:xfrm>
          <a:prstGeom prst="rect">
            <a:avLst/>
          </a:prstGeom>
          <a:noFill/>
        </p:spPr>
        <p:txBody>
          <a:bodyPr wrap="none" lIns="0" tIns="0" rIns="0" bIns="0" rtlCol="0">
            <a:noAutofit/>
          </a:bodyPr>
          <a:lstStyle/>
          <a:p>
            <a:pPr algn="l"/>
            <a:endParaRPr lang="en-US" dirty="0" err="1">
              <a:latin typeface="+mj-lt"/>
            </a:endParaRPr>
          </a:p>
        </p:txBody>
      </p:sp>
    </p:spTree>
    <p:extLst>
      <p:ext uri="{BB962C8B-B14F-4D97-AF65-F5344CB8AC3E}">
        <p14:creationId xmlns:p14="http://schemas.microsoft.com/office/powerpoint/2010/main" val="243006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340C-9958-4277-B223-45B62524329A}"/>
              </a:ext>
            </a:extLst>
          </p:cNvPr>
          <p:cNvSpPr>
            <a:spLocks noGrp="1"/>
          </p:cNvSpPr>
          <p:nvPr>
            <p:ph type="title"/>
          </p:nvPr>
        </p:nvSpPr>
        <p:spPr>
          <a:xfrm>
            <a:off x="703550" y="319068"/>
            <a:ext cx="2971800" cy="565364"/>
          </a:xfrm>
        </p:spPr>
        <p:txBody>
          <a:bodyPr/>
          <a:lstStyle/>
          <a:p>
            <a:r>
              <a:rPr lang="en-US" dirty="0"/>
              <a:t>About Me</a:t>
            </a:r>
          </a:p>
        </p:txBody>
      </p:sp>
      <p:sp>
        <p:nvSpPr>
          <p:cNvPr id="4" name="TextBox 3">
            <a:extLst>
              <a:ext uri="{FF2B5EF4-FFF2-40B4-BE49-F238E27FC236}">
                <a16:creationId xmlns:a16="http://schemas.microsoft.com/office/drawing/2014/main" id="{D9F5CAFD-CFF1-D83E-7A30-9E3C02779D70}"/>
              </a:ext>
            </a:extLst>
          </p:cNvPr>
          <p:cNvSpPr txBox="1"/>
          <p:nvPr/>
        </p:nvSpPr>
        <p:spPr>
          <a:xfrm>
            <a:off x="703550" y="1161573"/>
            <a:ext cx="2545955" cy="5230081"/>
          </a:xfrm>
          <a:prstGeom prst="rect">
            <a:avLst/>
          </a:prstGeom>
          <a:noFill/>
        </p:spPr>
        <p:txBody>
          <a:bodyPr wrap="square" lIns="0" tIns="0" rIns="0" bIns="0" rtlCol="0">
            <a:noAutofit/>
          </a:bodyPr>
          <a:lstStyle/>
          <a:p>
            <a:pPr marL="285750" indent="-285750" algn="l">
              <a:lnSpc>
                <a:spcPct val="150000"/>
              </a:lnSpc>
              <a:buFont typeface="Arial" panose="020B0604020202020204" pitchFamily="34" charset="0"/>
              <a:buChar char="•"/>
            </a:pPr>
            <a:r>
              <a:rPr lang="en-US" sz="1400" dirty="0">
                <a:solidFill>
                  <a:schemeClr val="bg1"/>
                </a:solidFill>
                <a:latin typeface="+mj-lt"/>
              </a:rPr>
              <a:t>Name: Srikar </a:t>
            </a:r>
            <a:r>
              <a:rPr lang="en-US" sz="1400" dirty="0" err="1">
                <a:solidFill>
                  <a:schemeClr val="bg1"/>
                </a:solidFill>
                <a:latin typeface="+mj-lt"/>
              </a:rPr>
              <a:t>Kotra</a:t>
            </a:r>
            <a:endParaRPr lang="en-US" sz="1400" dirty="0">
              <a:solidFill>
                <a:schemeClr val="bg1"/>
              </a:solidFill>
              <a:latin typeface="+mj-lt"/>
            </a:endParaRPr>
          </a:p>
          <a:p>
            <a:pPr marL="285750" indent="-285750" algn="l">
              <a:lnSpc>
                <a:spcPct val="150000"/>
              </a:lnSpc>
              <a:buFont typeface="Arial" panose="020B0604020202020204" pitchFamily="34" charset="0"/>
              <a:buChar char="•"/>
            </a:pPr>
            <a:r>
              <a:rPr lang="en-US" sz="1400" dirty="0">
                <a:solidFill>
                  <a:schemeClr val="bg1"/>
                </a:solidFill>
                <a:latin typeface="+mj-lt"/>
              </a:rPr>
              <a:t>Title: Software Engineering Intern</a:t>
            </a:r>
          </a:p>
          <a:p>
            <a:pPr marL="285750" indent="-285750" algn="l">
              <a:lnSpc>
                <a:spcPct val="150000"/>
              </a:lnSpc>
              <a:buFont typeface="Arial" panose="020B0604020202020204" pitchFamily="34" charset="0"/>
              <a:buChar char="•"/>
            </a:pPr>
            <a:r>
              <a:rPr lang="en-US" sz="1400" dirty="0">
                <a:solidFill>
                  <a:schemeClr val="bg1"/>
                </a:solidFill>
                <a:latin typeface="+mj-lt"/>
              </a:rPr>
              <a:t>Manager: John Gideon</a:t>
            </a:r>
          </a:p>
          <a:p>
            <a:pPr marL="285750" indent="-285750">
              <a:lnSpc>
                <a:spcPct val="150000"/>
              </a:lnSpc>
              <a:buFont typeface="Arial" panose="020B0604020202020204" pitchFamily="34" charset="0"/>
              <a:buChar char="•"/>
            </a:pPr>
            <a:r>
              <a:rPr lang="en-US" sz="1400" dirty="0">
                <a:solidFill>
                  <a:schemeClr val="bg1"/>
                </a:solidFill>
                <a:latin typeface="+mj-lt"/>
              </a:rPr>
              <a:t>Mentor: Thilak Jayachandran</a:t>
            </a:r>
          </a:p>
          <a:p>
            <a:pPr marL="285750" indent="-285750">
              <a:lnSpc>
                <a:spcPct val="150000"/>
              </a:lnSpc>
              <a:buFont typeface="Arial" panose="020B0604020202020204" pitchFamily="34" charset="0"/>
              <a:buChar char="•"/>
            </a:pPr>
            <a:r>
              <a:rPr lang="en-US" sz="1400" dirty="0">
                <a:solidFill>
                  <a:schemeClr val="bg1"/>
                </a:solidFill>
                <a:latin typeface="+mj-lt"/>
              </a:rPr>
              <a:t>Team: Cloud Transformation</a:t>
            </a:r>
          </a:p>
          <a:p>
            <a:pPr marL="285750" indent="-285750" algn="l">
              <a:lnSpc>
                <a:spcPct val="150000"/>
              </a:lnSpc>
              <a:buFont typeface="Arial" panose="020B0604020202020204" pitchFamily="34" charset="0"/>
              <a:buChar char="•"/>
            </a:pPr>
            <a:r>
              <a:rPr lang="en-US" sz="1400" dirty="0">
                <a:solidFill>
                  <a:schemeClr val="bg1"/>
                </a:solidFill>
                <a:latin typeface="+mj-lt"/>
              </a:rPr>
              <a:t>Education: University of Texas at Dallas (UTD)</a:t>
            </a:r>
          </a:p>
          <a:p>
            <a:pPr marL="285750" indent="-285750" algn="l">
              <a:lnSpc>
                <a:spcPct val="150000"/>
              </a:lnSpc>
              <a:buFont typeface="Arial" panose="020B0604020202020204" pitchFamily="34" charset="0"/>
              <a:buChar char="•"/>
            </a:pPr>
            <a:r>
              <a:rPr lang="en-US" sz="1400" dirty="0">
                <a:solidFill>
                  <a:schemeClr val="bg1"/>
                </a:solidFill>
                <a:latin typeface="+mj-lt"/>
              </a:rPr>
              <a:t>Graduation: May 2025</a:t>
            </a:r>
          </a:p>
          <a:p>
            <a:pPr marL="285750" indent="-285750" algn="l">
              <a:lnSpc>
                <a:spcPct val="150000"/>
              </a:lnSpc>
              <a:buFont typeface="Arial" panose="020B0604020202020204" pitchFamily="34" charset="0"/>
              <a:buChar char="•"/>
            </a:pPr>
            <a:r>
              <a:rPr lang="en-US" sz="1400" dirty="0">
                <a:solidFill>
                  <a:schemeClr val="bg1"/>
                </a:solidFill>
                <a:latin typeface="+mj-lt"/>
              </a:rPr>
              <a:t>Hometown: Dallas</a:t>
            </a:r>
          </a:p>
          <a:p>
            <a:pPr marL="285750" indent="-285750" algn="l">
              <a:lnSpc>
                <a:spcPct val="150000"/>
              </a:lnSpc>
              <a:buFont typeface="Arial" panose="020B0604020202020204" pitchFamily="34" charset="0"/>
              <a:buChar char="•"/>
            </a:pPr>
            <a:r>
              <a:rPr lang="en-US" sz="1400" dirty="0">
                <a:solidFill>
                  <a:schemeClr val="bg1"/>
                </a:solidFill>
                <a:latin typeface="+mj-lt"/>
              </a:rPr>
              <a:t>Major: Computer Science</a:t>
            </a:r>
          </a:p>
          <a:p>
            <a:pPr marL="285750" indent="-285750" algn="l">
              <a:lnSpc>
                <a:spcPct val="150000"/>
              </a:lnSpc>
              <a:buFont typeface="Arial" panose="020B0604020202020204" pitchFamily="34" charset="0"/>
              <a:buChar char="•"/>
            </a:pPr>
            <a:r>
              <a:rPr lang="en-US" sz="1400" dirty="0">
                <a:solidFill>
                  <a:schemeClr val="bg1"/>
                </a:solidFill>
                <a:latin typeface="+mj-lt"/>
              </a:rPr>
              <a:t>Hobbies: Soccer, Badminton, Travel</a:t>
            </a:r>
          </a:p>
        </p:txBody>
      </p:sp>
      <p:pic>
        <p:nvPicPr>
          <p:cNvPr id="5" name="Picture 4">
            <a:extLst>
              <a:ext uri="{FF2B5EF4-FFF2-40B4-BE49-F238E27FC236}">
                <a16:creationId xmlns:a16="http://schemas.microsoft.com/office/drawing/2014/main" id="{2A99ED16-3545-21FB-2DB3-41E485AF6A5B}"/>
              </a:ext>
            </a:extLst>
          </p:cNvPr>
          <p:cNvPicPr>
            <a:picLocks noChangeAspect="1"/>
          </p:cNvPicPr>
          <p:nvPr/>
        </p:nvPicPr>
        <p:blipFill>
          <a:blip r:embed="rId3"/>
          <a:stretch>
            <a:fillRect/>
          </a:stretch>
        </p:blipFill>
        <p:spPr>
          <a:xfrm>
            <a:off x="3354559" y="1500188"/>
            <a:ext cx="328035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7A4E7D44-608C-B5C4-1B86-3255AD1A0007}"/>
              </a:ext>
            </a:extLst>
          </p:cNvPr>
          <p:cNvPicPr>
            <a:picLocks noChangeAspect="1"/>
          </p:cNvPicPr>
          <p:nvPr/>
        </p:nvPicPr>
        <p:blipFill>
          <a:blip r:embed="rId4"/>
          <a:stretch>
            <a:fillRect/>
          </a:stretch>
        </p:blipFill>
        <p:spPr>
          <a:xfrm>
            <a:off x="6634918" y="1500186"/>
            <a:ext cx="313888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75D69EA7-BEAC-C4CF-7EA6-0F00E3D56E3C}"/>
              </a:ext>
            </a:extLst>
          </p:cNvPr>
          <p:cNvPicPr>
            <a:picLocks noChangeAspect="1"/>
          </p:cNvPicPr>
          <p:nvPr/>
        </p:nvPicPr>
        <p:blipFill>
          <a:blip r:embed="rId5"/>
          <a:stretch>
            <a:fillRect/>
          </a:stretch>
        </p:blipFill>
        <p:spPr>
          <a:xfrm>
            <a:off x="9773806" y="1500186"/>
            <a:ext cx="2188337"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9" name="Rectangle 8">
            <a:extLst>
              <a:ext uri="{FF2B5EF4-FFF2-40B4-BE49-F238E27FC236}">
                <a16:creationId xmlns:a16="http://schemas.microsoft.com/office/drawing/2014/main" id="{87AAA02F-1285-5C04-CBEE-D4654B222715}"/>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0" name="Group 9">
            <a:extLst>
              <a:ext uri="{FF2B5EF4-FFF2-40B4-BE49-F238E27FC236}">
                <a16:creationId xmlns:a16="http://schemas.microsoft.com/office/drawing/2014/main" id="{101A2D39-FAB4-78A3-883F-E3E406F69ADB}"/>
              </a:ext>
            </a:extLst>
          </p:cNvPr>
          <p:cNvGrpSpPr/>
          <p:nvPr/>
        </p:nvGrpSpPr>
        <p:grpSpPr>
          <a:xfrm>
            <a:off x="64273" y="144444"/>
            <a:ext cx="401409" cy="2209269"/>
            <a:chOff x="-8364" y="114052"/>
            <a:chExt cx="516883" cy="3136051"/>
          </a:xfrm>
          <a:solidFill>
            <a:schemeClr val="accent1">
              <a:lumMod val="50000"/>
            </a:schemeClr>
          </a:solidFill>
        </p:grpSpPr>
        <p:pic>
          <p:nvPicPr>
            <p:cNvPr id="11" name="Graphic 10" descr="House">
              <a:extLst>
                <a:ext uri="{FF2B5EF4-FFF2-40B4-BE49-F238E27FC236}">
                  <a16:creationId xmlns:a16="http://schemas.microsoft.com/office/drawing/2014/main" id="{8D9314B6-8E5A-A63C-07D3-A784816A3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8" y="114052"/>
              <a:ext cx="391900" cy="391899"/>
            </a:xfrm>
            <a:prstGeom prst="rect">
              <a:avLst/>
            </a:prstGeom>
          </p:spPr>
        </p:pic>
        <p:pic>
          <p:nvPicPr>
            <p:cNvPr id="12" name="Graphic 11" descr="Presentation with media">
              <a:extLst>
                <a:ext uri="{FF2B5EF4-FFF2-40B4-BE49-F238E27FC236}">
                  <a16:creationId xmlns:a16="http://schemas.microsoft.com/office/drawing/2014/main" id="{B12C91BA-C2B7-2915-3C8C-1EE4E5C0E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58" y="685305"/>
              <a:ext cx="391900" cy="391899"/>
            </a:xfrm>
            <a:prstGeom prst="rect">
              <a:avLst/>
            </a:prstGeom>
          </p:spPr>
        </p:pic>
        <p:pic>
          <p:nvPicPr>
            <p:cNvPr id="13" name="Graphic 12" descr="Lightbulb">
              <a:extLst>
                <a:ext uri="{FF2B5EF4-FFF2-40B4-BE49-F238E27FC236}">
                  <a16:creationId xmlns:a16="http://schemas.microsoft.com/office/drawing/2014/main" id="{0B456F09-3D1A-9CF0-CC86-2B65FAAF84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3" y="1179829"/>
              <a:ext cx="457200" cy="457200"/>
            </a:xfrm>
            <a:prstGeom prst="rect">
              <a:avLst/>
            </a:prstGeom>
          </p:spPr>
        </p:pic>
        <p:pic>
          <p:nvPicPr>
            <p:cNvPr id="14" name="Graphic 13" descr="Money">
              <a:extLst>
                <a:ext uri="{FF2B5EF4-FFF2-40B4-BE49-F238E27FC236}">
                  <a16:creationId xmlns:a16="http://schemas.microsoft.com/office/drawing/2014/main" id="{E72A2A02-109A-657A-5148-BC6FC99B55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1752695"/>
              <a:ext cx="381743" cy="381743"/>
            </a:xfrm>
            <a:prstGeom prst="rect">
              <a:avLst/>
            </a:prstGeom>
          </p:spPr>
        </p:pic>
        <p:pic>
          <p:nvPicPr>
            <p:cNvPr id="15" name="Graphic 14" descr="Hierarchy">
              <a:extLst>
                <a:ext uri="{FF2B5EF4-FFF2-40B4-BE49-F238E27FC236}">
                  <a16:creationId xmlns:a16="http://schemas.microsoft.com/office/drawing/2014/main" id="{DC50D3B6-F53E-1AB3-DFB3-44D5AA2175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53DE85F6-D71A-4E75-11D9-C08A66C2D3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19" y="2792903"/>
              <a:ext cx="457200" cy="457200"/>
            </a:xfrm>
            <a:prstGeom prst="rect">
              <a:avLst/>
            </a:prstGeom>
          </p:spPr>
        </p:pic>
      </p:grpSp>
      <p:sp>
        <p:nvSpPr>
          <p:cNvPr id="6" name="TextBox 5">
            <a:extLst>
              <a:ext uri="{FF2B5EF4-FFF2-40B4-BE49-F238E27FC236}">
                <a16:creationId xmlns:a16="http://schemas.microsoft.com/office/drawing/2014/main" id="{90F221B4-80B8-7D99-D1AB-BF495078BC93}"/>
              </a:ext>
            </a:extLst>
          </p:cNvPr>
          <p:cNvSpPr txBox="1"/>
          <p:nvPr/>
        </p:nvSpPr>
        <p:spPr>
          <a:xfrm flipH="1">
            <a:off x="4028554" y="870437"/>
            <a:ext cx="253300" cy="291135"/>
          </a:xfrm>
          <a:prstGeom prst="rect">
            <a:avLst/>
          </a:prstGeom>
          <a:noFill/>
        </p:spPr>
        <p:txBody>
          <a:bodyPr wrap="none" lIns="0" tIns="0" rIns="0" bIns="0" rtlCol="0">
            <a:noAutofit/>
          </a:bodyPr>
          <a:lstStyle/>
          <a:p>
            <a:pPr algn="l"/>
            <a:endParaRPr lang="en-US" dirty="0" err="1"/>
          </a:p>
        </p:txBody>
      </p:sp>
      <p:sp>
        <p:nvSpPr>
          <p:cNvPr id="17" name="TextBox 16">
            <a:extLst>
              <a:ext uri="{FF2B5EF4-FFF2-40B4-BE49-F238E27FC236}">
                <a16:creationId xmlns:a16="http://schemas.microsoft.com/office/drawing/2014/main" id="{5F8EE0C9-7FA7-9067-ED15-0AF6AFD29A7A}"/>
              </a:ext>
            </a:extLst>
          </p:cNvPr>
          <p:cNvSpPr txBox="1"/>
          <p:nvPr/>
        </p:nvSpPr>
        <p:spPr>
          <a:xfrm>
            <a:off x="4615962" y="861646"/>
            <a:ext cx="0" cy="0"/>
          </a:xfrm>
          <a:prstGeom prst="rect">
            <a:avLst/>
          </a:prstGeom>
          <a:noFill/>
        </p:spPr>
        <p:txBody>
          <a:bodyPr wrap="none" lIns="0" tIns="0" rIns="0" bIns="0" rtlCol="0">
            <a:noAutofit/>
          </a:bodyPr>
          <a:lstStyle/>
          <a:p>
            <a:pPr algn="l"/>
            <a:endParaRPr lang="en-US" dirty="0" err="1"/>
          </a:p>
        </p:txBody>
      </p:sp>
    </p:spTree>
    <p:extLst>
      <p:ext uri="{BB962C8B-B14F-4D97-AF65-F5344CB8AC3E}">
        <p14:creationId xmlns:p14="http://schemas.microsoft.com/office/powerpoint/2010/main" val="12598680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172A-B6D5-16EF-CD71-8E786D91BB7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F23158-D6A0-96CE-48A7-28C4565B7A6C}"/>
              </a:ext>
            </a:extLst>
          </p:cNvPr>
          <p:cNvSpPr/>
          <p:nvPr/>
        </p:nvSpPr>
        <p:spPr>
          <a:xfrm>
            <a:off x="4221683" y="5593037"/>
            <a:ext cx="7306734" cy="36000"/>
          </a:xfrm>
          <a:prstGeom prst="roundRect">
            <a:avLst/>
          </a:prstGeom>
          <a:solidFill>
            <a:schemeClr val="bg1">
              <a:lumMod val="95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2" name="Title 1">
            <a:extLst>
              <a:ext uri="{FF2B5EF4-FFF2-40B4-BE49-F238E27FC236}">
                <a16:creationId xmlns:a16="http://schemas.microsoft.com/office/drawing/2014/main" id="{7305A1F8-D875-CA3B-6085-B442F588F842}"/>
              </a:ext>
            </a:extLst>
          </p:cNvPr>
          <p:cNvSpPr>
            <a:spLocks noGrp="1"/>
          </p:cNvSpPr>
          <p:nvPr>
            <p:ph type="title"/>
          </p:nvPr>
        </p:nvSpPr>
        <p:spPr>
          <a:xfrm>
            <a:off x="969506" y="387739"/>
            <a:ext cx="2971800" cy="1844675"/>
          </a:xfrm>
        </p:spPr>
        <p:txBody>
          <a:bodyPr/>
          <a:lstStyle/>
          <a:p>
            <a:r>
              <a:rPr lang="en-US" dirty="0"/>
              <a:t>Experience</a:t>
            </a:r>
          </a:p>
        </p:txBody>
      </p:sp>
      <p:sp>
        <p:nvSpPr>
          <p:cNvPr id="16" name="TextBox 15">
            <a:extLst>
              <a:ext uri="{FF2B5EF4-FFF2-40B4-BE49-F238E27FC236}">
                <a16:creationId xmlns:a16="http://schemas.microsoft.com/office/drawing/2014/main" id="{23DBE820-5742-0379-C963-D409D9612F7B}"/>
              </a:ext>
            </a:extLst>
          </p:cNvPr>
          <p:cNvSpPr txBox="1"/>
          <p:nvPr/>
        </p:nvSpPr>
        <p:spPr>
          <a:xfrm>
            <a:off x="7875050" y="3678106"/>
            <a:ext cx="2843790" cy="546283"/>
          </a:xfrm>
          <a:prstGeom prst="rect">
            <a:avLst/>
          </a:prstGeom>
          <a:noFill/>
        </p:spPr>
        <p:txBody>
          <a:bodyPr wrap="square" lIns="0" tIns="0" rIns="0" bIns="0" rtlCol="0">
            <a:noAutofit/>
          </a:bodyPr>
          <a:lstStyle/>
          <a:p>
            <a:pPr algn="ctr"/>
            <a:endParaRPr lang="en-IN" dirty="0" err="1">
              <a:latin typeface="+mj-lt"/>
            </a:endParaRPr>
          </a:p>
        </p:txBody>
      </p:sp>
      <p:pic>
        <p:nvPicPr>
          <p:cNvPr id="17" name="Picture 2" descr="Intel Logo, symbol, meaning, history, PNG, brand">
            <a:extLst>
              <a:ext uri="{FF2B5EF4-FFF2-40B4-BE49-F238E27FC236}">
                <a16:creationId xmlns:a16="http://schemas.microsoft.com/office/drawing/2014/main" id="{D9FE6C7C-D661-6C03-7D15-6372C6478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1" r="23287"/>
          <a:stretch>
            <a:fillRect/>
          </a:stretch>
        </p:blipFill>
        <p:spPr bwMode="auto">
          <a:xfrm>
            <a:off x="8278425" y="2686019"/>
            <a:ext cx="1180313" cy="1202698"/>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5C438B8-F0AF-F120-0059-E1152B09D2D8}"/>
              </a:ext>
            </a:extLst>
          </p:cNvPr>
          <p:cNvPicPr>
            <a:picLocks noChangeAspect="1"/>
          </p:cNvPicPr>
          <p:nvPr/>
        </p:nvPicPr>
        <p:blipFill>
          <a:blip r:embed="rId4"/>
          <a:srcRect l="77594" t="39637" r="2768" b="34482"/>
          <a:stretch>
            <a:fillRect/>
          </a:stretch>
        </p:blipFill>
        <p:spPr>
          <a:xfrm>
            <a:off x="10258823" y="2837529"/>
            <a:ext cx="1274440" cy="95770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D79BCC63-C421-B79D-0012-381C8D0D1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983" y="2686019"/>
            <a:ext cx="1259418" cy="1308102"/>
          </a:xfrm>
          <a:prstGeom prst="rect">
            <a:avLst/>
          </a:prstGeom>
          <a:ln w="12700" cap="sq">
            <a:noFill/>
            <a:miter lim="800000"/>
          </a:ln>
          <a:effectLst>
            <a:outerShdw blurRad="57150" dist="50800" dir="2700000" algn="tl" rotWithShape="0">
              <a:srgbClr val="000000">
                <a:alpha val="40000"/>
              </a:srgbClr>
            </a:outerShdw>
          </a:effectLst>
        </p:spPr>
      </p:pic>
      <p:pic>
        <p:nvPicPr>
          <p:cNvPr id="20" name="Picture 19">
            <a:extLst>
              <a:ext uri="{FF2B5EF4-FFF2-40B4-BE49-F238E27FC236}">
                <a16:creationId xmlns:a16="http://schemas.microsoft.com/office/drawing/2014/main" id="{4748E834-212A-7216-516E-15893D868666}"/>
              </a:ext>
            </a:extLst>
          </p:cNvPr>
          <p:cNvPicPr>
            <a:picLocks noChangeAspect="1"/>
          </p:cNvPicPr>
          <p:nvPr/>
        </p:nvPicPr>
        <p:blipFill>
          <a:blip r:embed="rId6"/>
          <a:srcRect l="29537" t="43176" r="52881" b="37708"/>
          <a:stretch>
            <a:fillRect/>
          </a:stretch>
        </p:blipFill>
        <p:spPr>
          <a:xfrm>
            <a:off x="6031601" y="2988823"/>
            <a:ext cx="1366818" cy="77431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1" name="TextBox 20">
            <a:extLst>
              <a:ext uri="{FF2B5EF4-FFF2-40B4-BE49-F238E27FC236}">
                <a16:creationId xmlns:a16="http://schemas.microsoft.com/office/drawing/2014/main" id="{F626DDC4-1872-CED7-E03A-05B977D153C3}"/>
              </a:ext>
            </a:extLst>
          </p:cNvPr>
          <p:cNvSpPr txBox="1"/>
          <p:nvPr/>
        </p:nvSpPr>
        <p:spPr>
          <a:xfrm>
            <a:off x="4144782" y="4201212"/>
            <a:ext cx="1400741" cy="813210"/>
          </a:xfrm>
          <a:prstGeom prst="rect">
            <a:avLst/>
          </a:prstGeom>
          <a:noFill/>
        </p:spPr>
        <p:txBody>
          <a:bodyPr wrap="square" lIns="0" tIns="0" rIns="0" bIns="0" rtlCol="0">
            <a:noAutofit/>
          </a:bodyPr>
          <a:lstStyle/>
          <a:p>
            <a:pPr algn="ctr"/>
            <a:r>
              <a:rPr lang="en-US" sz="1400" dirty="0">
                <a:solidFill>
                  <a:schemeClr val="bg1"/>
                </a:solidFill>
                <a:latin typeface="+mj-lt"/>
              </a:rPr>
              <a:t>AI Engineer</a:t>
            </a:r>
            <a:endParaRPr lang="en-IN" sz="1400" dirty="0" err="1">
              <a:solidFill>
                <a:schemeClr val="bg1"/>
              </a:solidFill>
              <a:latin typeface="+mj-lt"/>
            </a:endParaRPr>
          </a:p>
        </p:txBody>
      </p:sp>
      <p:sp>
        <p:nvSpPr>
          <p:cNvPr id="22" name="TextBox 21">
            <a:extLst>
              <a:ext uri="{FF2B5EF4-FFF2-40B4-BE49-F238E27FC236}">
                <a16:creationId xmlns:a16="http://schemas.microsoft.com/office/drawing/2014/main" id="{C31228F7-53AD-B27A-23A2-C3F32FB67AFF}"/>
              </a:ext>
            </a:extLst>
          </p:cNvPr>
          <p:cNvSpPr txBox="1"/>
          <p:nvPr/>
        </p:nvSpPr>
        <p:spPr>
          <a:xfrm>
            <a:off x="5952419" y="4101869"/>
            <a:ext cx="1400741" cy="245039"/>
          </a:xfrm>
          <a:prstGeom prst="rect">
            <a:avLst/>
          </a:prstGeom>
          <a:noFill/>
        </p:spPr>
        <p:txBody>
          <a:bodyPr wrap="square" lIns="0" tIns="0" rIns="0" bIns="0" rtlCol="0">
            <a:noAutofit/>
          </a:bodyPr>
          <a:lstStyle/>
          <a:p>
            <a:pPr algn="ctr"/>
            <a:r>
              <a:rPr lang="en-US" sz="1400" dirty="0">
                <a:solidFill>
                  <a:schemeClr val="bg1"/>
                </a:solidFill>
                <a:latin typeface="+mj-lt"/>
              </a:rPr>
              <a:t>AI and Data</a:t>
            </a:r>
            <a:br>
              <a:rPr lang="en-US" sz="1400" dirty="0">
                <a:solidFill>
                  <a:schemeClr val="bg1"/>
                </a:solidFill>
                <a:latin typeface="+mj-lt"/>
              </a:rPr>
            </a:br>
            <a:r>
              <a:rPr lang="en-US" sz="1400" dirty="0">
                <a:solidFill>
                  <a:schemeClr val="bg1"/>
                </a:solidFill>
                <a:latin typeface="+mj-lt"/>
              </a:rPr>
              <a:t>Analytics Intern</a:t>
            </a:r>
            <a:endParaRPr lang="en-IN" sz="1400" dirty="0" err="1">
              <a:solidFill>
                <a:schemeClr val="bg1"/>
              </a:solidFill>
              <a:latin typeface="+mj-lt"/>
            </a:endParaRPr>
          </a:p>
        </p:txBody>
      </p:sp>
      <p:sp>
        <p:nvSpPr>
          <p:cNvPr id="23" name="TextBox 22">
            <a:extLst>
              <a:ext uri="{FF2B5EF4-FFF2-40B4-BE49-F238E27FC236}">
                <a16:creationId xmlns:a16="http://schemas.microsoft.com/office/drawing/2014/main" id="{0994A387-DDF8-1D66-20C2-4A060FF00A4F}"/>
              </a:ext>
            </a:extLst>
          </p:cNvPr>
          <p:cNvSpPr txBox="1"/>
          <p:nvPr/>
        </p:nvSpPr>
        <p:spPr>
          <a:xfrm>
            <a:off x="8278425" y="4133055"/>
            <a:ext cx="1180312" cy="747749"/>
          </a:xfrm>
          <a:prstGeom prst="rect">
            <a:avLst/>
          </a:prstGeom>
          <a:noFill/>
        </p:spPr>
        <p:txBody>
          <a:bodyPr wrap="square" lIns="0" tIns="0" rIns="0" bIns="0" rtlCol="0">
            <a:noAutofit/>
          </a:bodyPr>
          <a:lstStyle/>
          <a:p>
            <a:pPr algn="ctr"/>
            <a:r>
              <a:rPr lang="en-US" sz="1400" dirty="0">
                <a:solidFill>
                  <a:schemeClr val="bg1"/>
                </a:solidFill>
                <a:latin typeface="+mj-lt"/>
              </a:rPr>
              <a:t>Software Engineer</a:t>
            </a:r>
            <a:endParaRPr lang="en-IN" sz="1400" dirty="0" err="1">
              <a:solidFill>
                <a:schemeClr val="bg1"/>
              </a:solidFill>
              <a:latin typeface="+mj-lt"/>
            </a:endParaRPr>
          </a:p>
        </p:txBody>
      </p:sp>
      <p:sp>
        <p:nvSpPr>
          <p:cNvPr id="24" name="TextBox 23">
            <a:extLst>
              <a:ext uri="{FF2B5EF4-FFF2-40B4-BE49-F238E27FC236}">
                <a16:creationId xmlns:a16="http://schemas.microsoft.com/office/drawing/2014/main" id="{E9609339-BABA-D29B-7578-1FE255E2D43D}"/>
              </a:ext>
            </a:extLst>
          </p:cNvPr>
          <p:cNvSpPr txBox="1"/>
          <p:nvPr/>
        </p:nvSpPr>
        <p:spPr>
          <a:xfrm>
            <a:off x="10258823" y="4101869"/>
            <a:ext cx="1180312" cy="213853"/>
          </a:xfrm>
          <a:prstGeom prst="rect">
            <a:avLst/>
          </a:prstGeom>
          <a:noFill/>
        </p:spPr>
        <p:txBody>
          <a:bodyPr wrap="square" lIns="0" tIns="0" rIns="0" bIns="0" rtlCol="0">
            <a:noAutofit/>
          </a:bodyPr>
          <a:lstStyle/>
          <a:p>
            <a:pPr algn="ctr"/>
            <a:r>
              <a:rPr lang="en-US" sz="1400" dirty="0">
                <a:solidFill>
                  <a:schemeClr val="bg1"/>
                </a:solidFill>
                <a:latin typeface="+mj-lt"/>
              </a:rPr>
              <a:t>Software Engineering Intern</a:t>
            </a:r>
            <a:endParaRPr lang="en-IN" sz="1400" dirty="0" err="1">
              <a:solidFill>
                <a:schemeClr val="bg1"/>
              </a:solidFill>
              <a:latin typeface="+mj-lt"/>
            </a:endParaRPr>
          </a:p>
        </p:txBody>
      </p:sp>
      <p:sp>
        <p:nvSpPr>
          <p:cNvPr id="28" name="Rectangle 27">
            <a:extLst>
              <a:ext uri="{FF2B5EF4-FFF2-40B4-BE49-F238E27FC236}">
                <a16:creationId xmlns:a16="http://schemas.microsoft.com/office/drawing/2014/main" id="{10D1C328-A92F-E21C-ABCD-97E30EB4BBCD}"/>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29" name="Group 28">
            <a:extLst>
              <a:ext uri="{FF2B5EF4-FFF2-40B4-BE49-F238E27FC236}">
                <a16:creationId xmlns:a16="http://schemas.microsoft.com/office/drawing/2014/main" id="{2BFD86CA-A49B-5230-0341-33804EE5EEB2}"/>
              </a:ext>
            </a:extLst>
          </p:cNvPr>
          <p:cNvGrpSpPr/>
          <p:nvPr/>
        </p:nvGrpSpPr>
        <p:grpSpPr>
          <a:xfrm>
            <a:off x="18117" y="111656"/>
            <a:ext cx="446903" cy="2209269"/>
            <a:chOff x="-8364" y="114052"/>
            <a:chExt cx="516883" cy="3136051"/>
          </a:xfrm>
          <a:solidFill>
            <a:schemeClr val="accent1">
              <a:lumMod val="50000"/>
            </a:schemeClr>
          </a:solidFill>
        </p:grpSpPr>
        <p:pic>
          <p:nvPicPr>
            <p:cNvPr id="30" name="Graphic 29" descr="House">
              <a:extLst>
                <a:ext uri="{FF2B5EF4-FFF2-40B4-BE49-F238E27FC236}">
                  <a16:creationId xmlns:a16="http://schemas.microsoft.com/office/drawing/2014/main" id="{B0F77272-10E4-96A2-130B-283C5A0C45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8" y="114052"/>
              <a:ext cx="391900" cy="391899"/>
            </a:xfrm>
            <a:prstGeom prst="rect">
              <a:avLst/>
            </a:prstGeom>
          </p:spPr>
        </p:pic>
        <p:pic>
          <p:nvPicPr>
            <p:cNvPr id="31" name="Graphic 30" descr="Presentation with media">
              <a:extLst>
                <a:ext uri="{FF2B5EF4-FFF2-40B4-BE49-F238E27FC236}">
                  <a16:creationId xmlns:a16="http://schemas.microsoft.com/office/drawing/2014/main" id="{18441D7B-FD9D-E55D-AAAC-B6FDC24F8A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658" y="685305"/>
              <a:ext cx="391900" cy="391899"/>
            </a:xfrm>
            <a:prstGeom prst="rect">
              <a:avLst/>
            </a:prstGeom>
          </p:spPr>
        </p:pic>
        <p:pic>
          <p:nvPicPr>
            <p:cNvPr id="32" name="Graphic 31" descr="Lightbulb">
              <a:extLst>
                <a:ext uri="{FF2B5EF4-FFF2-40B4-BE49-F238E27FC236}">
                  <a16:creationId xmlns:a16="http://schemas.microsoft.com/office/drawing/2014/main" id="{ECE38DF1-AD7D-168F-FF9F-C55955797C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3" y="1179829"/>
              <a:ext cx="457200" cy="457200"/>
            </a:xfrm>
            <a:prstGeom prst="rect">
              <a:avLst/>
            </a:prstGeom>
          </p:spPr>
        </p:pic>
        <p:pic>
          <p:nvPicPr>
            <p:cNvPr id="33" name="Graphic 32" descr="Money">
              <a:extLst>
                <a:ext uri="{FF2B5EF4-FFF2-40B4-BE49-F238E27FC236}">
                  <a16:creationId xmlns:a16="http://schemas.microsoft.com/office/drawing/2014/main" id="{4D583E12-E1BF-78F4-2594-A67E6869EF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1752695"/>
              <a:ext cx="381743" cy="381743"/>
            </a:xfrm>
            <a:prstGeom prst="rect">
              <a:avLst/>
            </a:prstGeom>
          </p:spPr>
        </p:pic>
        <p:pic>
          <p:nvPicPr>
            <p:cNvPr id="34" name="Graphic 33" descr="Hierarchy">
              <a:extLst>
                <a:ext uri="{FF2B5EF4-FFF2-40B4-BE49-F238E27FC236}">
                  <a16:creationId xmlns:a16="http://schemas.microsoft.com/office/drawing/2014/main" id="{C5359A86-6E6F-0DA9-3C80-21FAA1DA6D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4" y="2209895"/>
              <a:ext cx="507552" cy="507552"/>
            </a:xfrm>
            <a:prstGeom prst="rect">
              <a:avLst/>
            </a:prstGeom>
          </p:spPr>
        </p:pic>
        <p:pic>
          <p:nvPicPr>
            <p:cNvPr id="35" name="Graphic 34" descr="Business Growth">
              <a:extLst>
                <a:ext uri="{FF2B5EF4-FFF2-40B4-BE49-F238E27FC236}">
                  <a16:creationId xmlns:a16="http://schemas.microsoft.com/office/drawing/2014/main" id="{C9A6713C-DBD3-AEC9-D8A9-A4A6DE56F5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319" y="2792903"/>
              <a:ext cx="457200" cy="457200"/>
            </a:xfrm>
            <a:prstGeom prst="rect">
              <a:avLst/>
            </a:prstGeom>
          </p:spPr>
        </p:pic>
      </p:grpSp>
      <p:pic>
        <p:nvPicPr>
          <p:cNvPr id="1026" name="Picture 2">
            <a:extLst>
              <a:ext uri="{FF2B5EF4-FFF2-40B4-BE49-F238E27FC236}">
                <a16:creationId xmlns:a16="http://schemas.microsoft.com/office/drawing/2014/main" id="{84140182-05D3-F90E-1DAE-1DC6E58987F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0312" t="21485"/>
          <a:stretch>
            <a:fillRect/>
          </a:stretch>
        </p:blipFill>
        <p:spPr bwMode="auto">
          <a:xfrm>
            <a:off x="759530" y="1534967"/>
            <a:ext cx="3053732" cy="4142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DAF7752-F31D-F84A-E18F-0EE28D9552F3}"/>
              </a:ext>
            </a:extLst>
          </p:cNvPr>
          <p:cNvSpPr/>
          <p:nvPr/>
        </p:nvSpPr>
        <p:spPr>
          <a:xfrm>
            <a:off x="4370607" y="4553216"/>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2024- 2025</a:t>
            </a:r>
            <a:endParaRPr lang="en-IN" dirty="0">
              <a:latin typeface="+mj-lt"/>
            </a:endParaRPr>
          </a:p>
        </p:txBody>
      </p:sp>
      <p:sp>
        <p:nvSpPr>
          <p:cNvPr id="13" name="Rectangle: Rounded Corners 12">
            <a:extLst>
              <a:ext uri="{FF2B5EF4-FFF2-40B4-BE49-F238E27FC236}">
                <a16:creationId xmlns:a16="http://schemas.microsoft.com/office/drawing/2014/main" id="{34A90119-CB1B-FB03-D677-2401D9FB6F96}"/>
              </a:ext>
            </a:extLst>
          </p:cNvPr>
          <p:cNvSpPr/>
          <p:nvPr/>
        </p:nvSpPr>
        <p:spPr>
          <a:xfrm>
            <a:off x="8378738" y="4668993"/>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2022-2023</a:t>
            </a:r>
            <a:endParaRPr lang="en-IN" dirty="0">
              <a:latin typeface="+mj-lt"/>
            </a:endParaRPr>
          </a:p>
        </p:txBody>
      </p:sp>
      <p:sp>
        <p:nvSpPr>
          <p:cNvPr id="14" name="Rectangle: Rounded Corners 13">
            <a:extLst>
              <a:ext uri="{FF2B5EF4-FFF2-40B4-BE49-F238E27FC236}">
                <a16:creationId xmlns:a16="http://schemas.microsoft.com/office/drawing/2014/main" id="{D68095E0-324C-BC86-A56B-6E9BB83519E2}"/>
              </a:ext>
            </a:extLst>
          </p:cNvPr>
          <p:cNvSpPr/>
          <p:nvPr/>
        </p:nvSpPr>
        <p:spPr>
          <a:xfrm>
            <a:off x="10383809" y="4967692"/>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2021</a:t>
            </a:r>
            <a:endParaRPr lang="en-IN" dirty="0">
              <a:latin typeface="+mj-lt"/>
            </a:endParaRPr>
          </a:p>
        </p:txBody>
      </p:sp>
      <p:sp>
        <p:nvSpPr>
          <p:cNvPr id="15" name="Rectangle: Rounded Corners 14">
            <a:extLst>
              <a:ext uri="{FF2B5EF4-FFF2-40B4-BE49-F238E27FC236}">
                <a16:creationId xmlns:a16="http://schemas.microsoft.com/office/drawing/2014/main" id="{405F0700-E1AE-5319-4D9E-B7CAB158FFB4}"/>
              </a:ext>
            </a:extLst>
          </p:cNvPr>
          <p:cNvSpPr/>
          <p:nvPr/>
        </p:nvSpPr>
        <p:spPr>
          <a:xfrm>
            <a:off x="6202776" y="4975588"/>
            <a:ext cx="1024467" cy="345429"/>
          </a:xfrm>
          <a:prstGeom prst="roundRect">
            <a:avLst/>
          </a:prstGeom>
          <a:solidFill>
            <a:schemeClr val="tx2"/>
          </a:solidFill>
        </p:spPr>
        <p:txBody>
          <a:bodyPr wrap="square" lIns="72000" tIns="46800" rIns="72000" bIns="46800" rtlCol="0" anchor="ctr" anchorCtr="1">
            <a:noAutofit/>
          </a:bodyPr>
          <a:lstStyle/>
          <a:p>
            <a:pPr algn="ctr"/>
            <a:r>
              <a:rPr lang="en-US" dirty="0">
                <a:latin typeface="+mj-lt"/>
              </a:rPr>
              <a:t>2024</a:t>
            </a:r>
            <a:endParaRPr lang="en-IN" dirty="0">
              <a:latin typeface="+mj-lt"/>
            </a:endParaRPr>
          </a:p>
        </p:txBody>
      </p:sp>
      <p:sp>
        <p:nvSpPr>
          <p:cNvPr id="27" name="Oval 26">
            <a:extLst>
              <a:ext uri="{FF2B5EF4-FFF2-40B4-BE49-F238E27FC236}">
                <a16:creationId xmlns:a16="http://schemas.microsoft.com/office/drawing/2014/main" id="{88AE76EE-308C-2412-E7BF-428F64294ACD}"/>
              </a:ext>
            </a:extLst>
          </p:cNvPr>
          <p:cNvSpPr/>
          <p:nvPr/>
        </p:nvSpPr>
        <p:spPr>
          <a:xfrm>
            <a:off x="4805692" y="5557037"/>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6" name="Oval 35">
            <a:extLst>
              <a:ext uri="{FF2B5EF4-FFF2-40B4-BE49-F238E27FC236}">
                <a16:creationId xmlns:a16="http://schemas.microsoft.com/office/drawing/2014/main" id="{AC93C602-8DAC-AA40-4F36-84C60E609024}"/>
              </a:ext>
            </a:extLst>
          </p:cNvPr>
          <p:cNvSpPr/>
          <p:nvPr/>
        </p:nvSpPr>
        <p:spPr>
          <a:xfrm>
            <a:off x="10839321" y="5569703"/>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7" name="Oval 36">
            <a:extLst>
              <a:ext uri="{FF2B5EF4-FFF2-40B4-BE49-F238E27FC236}">
                <a16:creationId xmlns:a16="http://schemas.microsoft.com/office/drawing/2014/main" id="{34B7686E-6630-9035-E19B-CA618E533604}"/>
              </a:ext>
            </a:extLst>
          </p:cNvPr>
          <p:cNvSpPr/>
          <p:nvPr/>
        </p:nvSpPr>
        <p:spPr>
          <a:xfrm>
            <a:off x="8834252" y="5557037"/>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8" name="Oval 37">
            <a:extLst>
              <a:ext uri="{FF2B5EF4-FFF2-40B4-BE49-F238E27FC236}">
                <a16:creationId xmlns:a16="http://schemas.microsoft.com/office/drawing/2014/main" id="{FB42EEBD-BA0E-CFA3-C968-D74673F8DB1D}"/>
              </a:ext>
            </a:extLst>
          </p:cNvPr>
          <p:cNvSpPr/>
          <p:nvPr/>
        </p:nvSpPr>
        <p:spPr>
          <a:xfrm>
            <a:off x="6659178" y="5569703"/>
            <a:ext cx="113441" cy="108000"/>
          </a:xfrm>
          <a:prstGeom prst="ellipse">
            <a:avLst/>
          </a:prstGeom>
          <a:solidFill>
            <a:schemeClr val="tx2">
              <a:lumMod val="50000"/>
            </a:schemeClr>
          </a:solidFill>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39" name="Oval 38">
            <a:extLst>
              <a:ext uri="{FF2B5EF4-FFF2-40B4-BE49-F238E27FC236}">
                <a16:creationId xmlns:a16="http://schemas.microsoft.com/office/drawing/2014/main" id="{5357041C-7816-6A1F-7066-E10871EFCE6F}"/>
              </a:ext>
            </a:extLst>
          </p:cNvPr>
          <p:cNvSpPr/>
          <p:nvPr/>
        </p:nvSpPr>
        <p:spPr>
          <a:xfrm>
            <a:off x="4783258" y="5516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1" name="Oval 40">
            <a:extLst>
              <a:ext uri="{FF2B5EF4-FFF2-40B4-BE49-F238E27FC236}">
                <a16:creationId xmlns:a16="http://schemas.microsoft.com/office/drawing/2014/main" id="{83B95E81-6D15-4BC4-8AEB-0ACAE8AFF58A}"/>
              </a:ext>
            </a:extLst>
          </p:cNvPr>
          <p:cNvSpPr/>
          <p:nvPr/>
        </p:nvSpPr>
        <p:spPr>
          <a:xfrm>
            <a:off x="10809458" y="5534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2" name="Oval 41">
            <a:extLst>
              <a:ext uri="{FF2B5EF4-FFF2-40B4-BE49-F238E27FC236}">
                <a16:creationId xmlns:a16="http://schemas.microsoft.com/office/drawing/2014/main" id="{D48A6A2D-F60B-09FF-B4D1-53AEE31F0AA0}"/>
              </a:ext>
            </a:extLst>
          </p:cNvPr>
          <p:cNvSpPr/>
          <p:nvPr/>
        </p:nvSpPr>
        <p:spPr>
          <a:xfrm>
            <a:off x="8811818" y="5516163"/>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sp>
        <p:nvSpPr>
          <p:cNvPr id="43" name="Oval 42">
            <a:extLst>
              <a:ext uri="{FF2B5EF4-FFF2-40B4-BE49-F238E27FC236}">
                <a16:creationId xmlns:a16="http://schemas.microsoft.com/office/drawing/2014/main" id="{B9E88685-644E-E450-5D5F-7A411A302F0B}"/>
              </a:ext>
            </a:extLst>
          </p:cNvPr>
          <p:cNvSpPr/>
          <p:nvPr/>
        </p:nvSpPr>
        <p:spPr>
          <a:xfrm>
            <a:off x="6634178" y="5527600"/>
            <a:ext cx="172223" cy="175963"/>
          </a:xfrm>
          <a:prstGeom prst="ellipse">
            <a:avLst/>
          </a:prstGeom>
          <a:solidFill>
            <a:srgbClr val="FFFFFF">
              <a:alpha val="0"/>
            </a:srgbClr>
          </a:solidFill>
          <a:ln>
            <a:solidFill>
              <a:schemeClr val="bg1"/>
            </a:solidFill>
          </a:ln>
        </p:spPr>
        <p:txBody>
          <a:bodyPr wrap="square" lIns="72000" tIns="46800" rIns="72000" bIns="46800" rtlCol="0" anchor="ctr" anchorCtr="1">
            <a:noAutofit/>
          </a:bodyPr>
          <a:lstStyle/>
          <a:p>
            <a:pPr algn="ctr"/>
            <a:endParaRPr lang="en-IN" dirty="0">
              <a:solidFill>
                <a:schemeClr val="bg1"/>
              </a:solidFill>
              <a:latin typeface="+mj-lt"/>
            </a:endParaRPr>
          </a:p>
        </p:txBody>
      </p:sp>
      <p:cxnSp>
        <p:nvCxnSpPr>
          <p:cNvPr id="49" name="Straight Connector 48">
            <a:extLst>
              <a:ext uri="{FF2B5EF4-FFF2-40B4-BE49-F238E27FC236}">
                <a16:creationId xmlns:a16="http://schemas.microsoft.com/office/drawing/2014/main" id="{4A751244-92A5-53F6-49AD-0CFCCDE9B9D4}"/>
              </a:ext>
            </a:extLst>
          </p:cNvPr>
          <p:cNvCxnSpPr>
            <a:cxnSpLocks/>
            <a:stCxn id="4" idx="2"/>
            <a:endCxn id="39" idx="0"/>
          </p:cNvCxnSpPr>
          <p:nvPr/>
        </p:nvCxnSpPr>
        <p:spPr>
          <a:xfrm flipH="1">
            <a:off x="4869370" y="4898645"/>
            <a:ext cx="13471" cy="617518"/>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2575218-E6F7-7242-81D0-E6837B371BB3}"/>
              </a:ext>
            </a:extLst>
          </p:cNvPr>
          <p:cNvCxnSpPr>
            <a:cxnSpLocks/>
            <a:stCxn id="15" idx="2"/>
            <a:endCxn id="43" idx="0"/>
          </p:cNvCxnSpPr>
          <p:nvPr/>
        </p:nvCxnSpPr>
        <p:spPr>
          <a:xfrm>
            <a:off x="6715010" y="5321017"/>
            <a:ext cx="5280" cy="206583"/>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B72E1E1-2EED-9271-B4D7-22799FB1BF0C}"/>
              </a:ext>
            </a:extLst>
          </p:cNvPr>
          <p:cNvCxnSpPr>
            <a:cxnSpLocks/>
            <a:stCxn id="13" idx="2"/>
            <a:endCxn id="42" idx="0"/>
          </p:cNvCxnSpPr>
          <p:nvPr/>
        </p:nvCxnSpPr>
        <p:spPr>
          <a:xfrm>
            <a:off x="8890972" y="5014422"/>
            <a:ext cx="6958" cy="501741"/>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2FFBD65-1B03-629E-EA11-7D20EF79D500}"/>
              </a:ext>
            </a:extLst>
          </p:cNvPr>
          <p:cNvCxnSpPr>
            <a:cxnSpLocks/>
            <a:stCxn id="14" idx="2"/>
            <a:endCxn id="41" idx="0"/>
          </p:cNvCxnSpPr>
          <p:nvPr/>
        </p:nvCxnSpPr>
        <p:spPr>
          <a:xfrm flipH="1">
            <a:off x="10895570" y="5313121"/>
            <a:ext cx="473" cy="221042"/>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5901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2C5D01-65DE-483F-A6D3-5F9629948B85}"/>
              </a:ext>
            </a:extLst>
          </p:cNvPr>
          <p:cNvSpPr>
            <a:spLocks noGrp="1"/>
          </p:cNvSpPr>
          <p:nvPr>
            <p:ph type="title"/>
          </p:nvPr>
        </p:nvSpPr>
        <p:spPr>
          <a:xfrm>
            <a:off x="512640" y="488453"/>
            <a:ext cx="4148663" cy="562236"/>
          </a:xfrm>
        </p:spPr>
        <p:txBody>
          <a:bodyPr/>
          <a:lstStyle/>
          <a:p>
            <a:r>
              <a:rPr lang="en-US" sz="3600" dirty="0"/>
              <a:t>Projects Introduction</a:t>
            </a:r>
          </a:p>
        </p:txBody>
      </p:sp>
      <p:sp>
        <p:nvSpPr>
          <p:cNvPr id="13" name="Rounded Rectangle 12">
            <a:extLst>
              <a:ext uri="{FF2B5EF4-FFF2-40B4-BE49-F238E27FC236}">
                <a16:creationId xmlns:a16="http://schemas.microsoft.com/office/drawing/2014/main" id="{EF015E2F-4CF3-6C80-BEE2-2F8BB8E9B752}"/>
              </a:ext>
            </a:extLst>
          </p:cNvPr>
          <p:cNvSpPr/>
          <p:nvPr/>
        </p:nvSpPr>
        <p:spPr>
          <a:xfrm>
            <a:off x="5291667" y="492661"/>
            <a:ext cx="2770094" cy="847165"/>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600" dirty="0">
                <a:solidFill>
                  <a:schemeClr val="bg1"/>
                </a:solidFill>
                <a:latin typeface="+mj-lt"/>
              </a:rPr>
              <a:t>Cloud Transformation</a:t>
            </a:r>
          </a:p>
          <a:p>
            <a:pPr algn="ctr">
              <a:spcAft>
                <a:spcPts val="300"/>
              </a:spcAft>
            </a:pPr>
            <a:r>
              <a:rPr lang="en-US" sz="1600" dirty="0">
                <a:solidFill>
                  <a:schemeClr val="bg1"/>
                </a:solidFill>
                <a:latin typeface="+mj-lt"/>
              </a:rPr>
              <a:t>Team</a:t>
            </a:r>
          </a:p>
        </p:txBody>
      </p:sp>
      <p:sp>
        <p:nvSpPr>
          <p:cNvPr id="14" name="Rounded Rectangle 13">
            <a:extLst>
              <a:ext uri="{FF2B5EF4-FFF2-40B4-BE49-F238E27FC236}">
                <a16:creationId xmlns:a16="http://schemas.microsoft.com/office/drawing/2014/main" id="{62AEED4F-20F7-B1AC-E399-40ED350A7030}"/>
              </a:ext>
            </a:extLst>
          </p:cNvPr>
          <p:cNvSpPr/>
          <p:nvPr/>
        </p:nvSpPr>
        <p:spPr>
          <a:xfrm>
            <a:off x="2250485" y="1965130"/>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Your Intelligent Cloud Assistant</a:t>
            </a:r>
            <a:endParaRPr lang="en-US" sz="2000" dirty="0">
              <a:solidFill>
                <a:schemeClr val="bg1"/>
              </a:solidFill>
              <a:latin typeface="+mj-lt"/>
            </a:endParaRPr>
          </a:p>
        </p:txBody>
      </p:sp>
      <p:sp>
        <p:nvSpPr>
          <p:cNvPr id="15" name="Rounded Rectangle 14">
            <a:extLst>
              <a:ext uri="{FF2B5EF4-FFF2-40B4-BE49-F238E27FC236}">
                <a16:creationId xmlns:a16="http://schemas.microsoft.com/office/drawing/2014/main" id="{F43DEBFA-DA96-7436-F3EE-AE5D5B141DCA}"/>
              </a:ext>
            </a:extLst>
          </p:cNvPr>
          <p:cNvSpPr/>
          <p:nvPr/>
        </p:nvSpPr>
        <p:spPr>
          <a:xfrm>
            <a:off x="5369661" y="1975499"/>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Agentic AI Cloud Rightsizing Agent</a:t>
            </a:r>
            <a:endParaRPr lang="en-US" sz="2000" dirty="0">
              <a:solidFill>
                <a:schemeClr val="bg1"/>
              </a:solidFill>
              <a:latin typeface="+mj-lt"/>
            </a:endParaRPr>
          </a:p>
        </p:txBody>
      </p:sp>
      <p:cxnSp>
        <p:nvCxnSpPr>
          <p:cNvPr id="20" name="Straight Connector 19">
            <a:extLst>
              <a:ext uri="{FF2B5EF4-FFF2-40B4-BE49-F238E27FC236}">
                <a16:creationId xmlns:a16="http://schemas.microsoft.com/office/drawing/2014/main" id="{410A01A7-8E6C-7FD6-C0AC-DB9A89C094EE}"/>
              </a:ext>
            </a:extLst>
          </p:cNvPr>
          <p:cNvCxnSpPr>
            <a:cxnSpLocks/>
            <a:stCxn id="13" idx="2"/>
          </p:cNvCxnSpPr>
          <p:nvPr/>
        </p:nvCxnSpPr>
        <p:spPr>
          <a:xfrm>
            <a:off x="6676714" y="1339826"/>
            <a:ext cx="0" cy="31832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75CBF-F9A0-A200-D29F-82D2C78A4EA2}"/>
              </a:ext>
            </a:extLst>
          </p:cNvPr>
          <p:cNvCxnSpPr>
            <a:cxnSpLocks/>
          </p:cNvCxnSpPr>
          <p:nvPr/>
        </p:nvCxnSpPr>
        <p:spPr>
          <a:xfrm flipV="1">
            <a:off x="3529923" y="1646737"/>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F2CCAC-9354-3F9D-F532-C42EF2E4AF53}"/>
              </a:ext>
            </a:extLst>
          </p:cNvPr>
          <p:cNvCxnSpPr>
            <a:cxnSpLocks/>
          </p:cNvCxnSpPr>
          <p:nvPr/>
        </p:nvCxnSpPr>
        <p:spPr>
          <a:xfrm>
            <a:off x="3529923" y="1646737"/>
            <a:ext cx="2779238"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071BEB-CF69-8F94-C418-C83E565C1318}"/>
              </a:ext>
            </a:extLst>
          </p:cNvPr>
          <p:cNvCxnSpPr>
            <a:cxnSpLocks/>
          </p:cNvCxnSpPr>
          <p:nvPr/>
        </p:nvCxnSpPr>
        <p:spPr>
          <a:xfrm flipV="1">
            <a:off x="6676714" y="1658148"/>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4447F-7AA3-79D8-8885-43DE60520266}"/>
              </a:ext>
            </a:extLst>
          </p:cNvPr>
          <p:cNvCxnSpPr>
            <a:cxnSpLocks/>
          </p:cNvCxnSpPr>
          <p:nvPr/>
        </p:nvCxnSpPr>
        <p:spPr>
          <a:xfrm>
            <a:off x="6309161" y="1646737"/>
            <a:ext cx="4078762"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8" name="Content Placeholder 9">
            <a:extLst>
              <a:ext uri="{FF2B5EF4-FFF2-40B4-BE49-F238E27FC236}">
                <a16:creationId xmlns:a16="http://schemas.microsoft.com/office/drawing/2014/main" id="{C402F331-5D57-6562-FEB0-EAEF9D5E54D5}"/>
              </a:ext>
            </a:extLst>
          </p:cNvPr>
          <p:cNvSpPr txBox="1">
            <a:spLocks/>
          </p:cNvSpPr>
          <p:nvPr/>
        </p:nvSpPr>
        <p:spPr>
          <a:xfrm>
            <a:off x="2298110" y="3020021"/>
            <a:ext cx="2626004" cy="2465622"/>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Leverage SNOW ticket history insights to resolve issues efficiently.</a:t>
            </a:r>
          </a:p>
          <a:p>
            <a:pPr lvl="3"/>
            <a:r>
              <a:rPr lang="en-US" sz="1400" dirty="0">
                <a:latin typeface="+mj-lt"/>
              </a:rPr>
              <a:t>Instantly search CBRE’s cloud knowledge base for fast, relevant answers.</a:t>
            </a:r>
          </a:p>
        </p:txBody>
      </p:sp>
      <p:sp>
        <p:nvSpPr>
          <p:cNvPr id="29" name="Content Placeholder 9">
            <a:extLst>
              <a:ext uri="{FF2B5EF4-FFF2-40B4-BE49-F238E27FC236}">
                <a16:creationId xmlns:a16="http://schemas.microsoft.com/office/drawing/2014/main" id="{93973CE3-8CE7-940D-0EE4-D7BF83A980A7}"/>
              </a:ext>
            </a:extLst>
          </p:cNvPr>
          <p:cNvSpPr txBox="1">
            <a:spLocks/>
          </p:cNvSpPr>
          <p:nvPr/>
        </p:nvSpPr>
        <p:spPr>
          <a:xfrm>
            <a:off x="5513751" y="3020020"/>
            <a:ext cx="2626004" cy="1687447"/>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AI-powered solution that continuously analyzes past 30 days of resource utilization across cloud assets.</a:t>
            </a:r>
          </a:p>
          <a:p>
            <a:pPr lvl="3"/>
            <a:r>
              <a:rPr lang="en-US" sz="1400" dirty="0">
                <a:latin typeface="+mj-lt"/>
              </a:rPr>
              <a:t>Provides optimized right-sizing recommendations for cloud infrastructure.</a:t>
            </a:r>
          </a:p>
        </p:txBody>
      </p:sp>
      <p:cxnSp>
        <p:nvCxnSpPr>
          <p:cNvPr id="6" name="Straight Connector 5">
            <a:extLst>
              <a:ext uri="{FF2B5EF4-FFF2-40B4-BE49-F238E27FC236}">
                <a16:creationId xmlns:a16="http://schemas.microsoft.com/office/drawing/2014/main" id="{06294B9C-E722-4D85-C727-DE6AE74051A8}"/>
              </a:ext>
            </a:extLst>
          </p:cNvPr>
          <p:cNvCxnSpPr>
            <a:cxnSpLocks/>
          </p:cNvCxnSpPr>
          <p:nvPr/>
        </p:nvCxnSpPr>
        <p:spPr>
          <a:xfrm flipV="1">
            <a:off x="10387923" y="1658218"/>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4486882F-CD3F-A9B3-1878-FB1D8D2EF550}"/>
              </a:ext>
            </a:extLst>
          </p:cNvPr>
          <p:cNvSpPr/>
          <p:nvPr/>
        </p:nvSpPr>
        <p:spPr>
          <a:xfrm>
            <a:off x="8488837" y="1965130"/>
            <a:ext cx="2770094" cy="847165"/>
          </a:xfrm>
          <a:prstGeom prst="roundRect">
            <a:avLst/>
          </a:prstGeom>
          <a:solidFill>
            <a:schemeClr val="accent6">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400" b="1" dirty="0">
                <a:latin typeface="+mj-lt"/>
              </a:rPr>
              <a:t>Agentic AI Anomaly Detection </a:t>
            </a:r>
            <a:endParaRPr lang="en-US" sz="2000" dirty="0">
              <a:solidFill>
                <a:schemeClr val="bg1"/>
              </a:solidFill>
              <a:latin typeface="+mj-lt"/>
            </a:endParaRPr>
          </a:p>
        </p:txBody>
      </p:sp>
      <p:sp>
        <p:nvSpPr>
          <p:cNvPr id="18" name="Content Placeholder 9">
            <a:extLst>
              <a:ext uri="{FF2B5EF4-FFF2-40B4-BE49-F238E27FC236}">
                <a16:creationId xmlns:a16="http://schemas.microsoft.com/office/drawing/2014/main" id="{62AA5171-A8EA-E76D-2DA1-D99031D1416E}"/>
              </a:ext>
            </a:extLst>
          </p:cNvPr>
          <p:cNvSpPr txBox="1">
            <a:spLocks/>
          </p:cNvSpPr>
          <p:nvPr/>
        </p:nvSpPr>
        <p:spPr>
          <a:xfrm>
            <a:off x="8559475" y="3020020"/>
            <a:ext cx="2626004" cy="2729393"/>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latin typeface="+mj-lt"/>
              </a:rPr>
              <a:t>Agentic AI powered solution that alerts anomalies to save costs</a:t>
            </a:r>
          </a:p>
          <a:p>
            <a:pPr lvl="3"/>
            <a:r>
              <a:rPr lang="en-US" sz="1400" dirty="0">
                <a:latin typeface="+mj-lt"/>
              </a:rPr>
              <a:t>Provides optimized recommendations for cloud infrastructure around 4 cloud platforms</a:t>
            </a:r>
          </a:p>
        </p:txBody>
      </p:sp>
      <p:sp>
        <p:nvSpPr>
          <p:cNvPr id="19" name="TextBox 18">
            <a:extLst>
              <a:ext uri="{FF2B5EF4-FFF2-40B4-BE49-F238E27FC236}">
                <a16:creationId xmlns:a16="http://schemas.microsoft.com/office/drawing/2014/main" id="{151B31DA-B21E-1053-3AFB-113F38F8A157}"/>
              </a:ext>
            </a:extLst>
          </p:cNvPr>
          <p:cNvSpPr txBox="1"/>
          <p:nvPr/>
        </p:nvSpPr>
        <p:spPr>
          <a:xfrm>
            <a:off x="2358402" y="477435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Latency (Responses from 50s -&gt; &lt;6s)</a:t>
            </a:r>
          </a:p>
          <a:p>
            <a:pPr marL="171450" lvl="3" indent="-171450">
              <a:spcBef>
                <a:spcPts val="300"/>
              </a:spcBef>
              <a:spcAft>
                <a:spcPts val="300"/>
              </a:spcAft>
              <a:buFont typeface="+mn-lt" panose="04000400000000000000" pitchFamily="82" charset="0"/>
              <a:buChar char="–"/>
            </a:pPr>
            <a:r>
              <a:rPr lang="en-US" sz="1400" dirty="0">
                <a:latin typeface="+mj-lt"/>
              </a:rPr>
              <a:t>LLM Observability</a:t>
            </a:r>
          </a:p>
          <a:p>
            <a:pPr lvl="3">
              <a:spcBef>
                <a:spcPts val="300"/>
              </a:spcBef>
              <a:spcAft>
                <a:spcPts val="300"/>
              </a:spcAft>
            </a:pPr>
            <a:endParaRPr lang="en-US" sz="1400" dirty="0">
              <a:latin typeface="+mj-lt"/>
            </a:endParaRP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2" name="TextBox 1">
            <a:extLst>
              <a:ext uri="{FF2B5EF4-FFF2-40B4-BE49-F238E27FC236}">
                <a16:creationId xmlns:a16="http://schemas.microsoft.com/office/drawing/2014/main" id="{D19394A3-7028-D9D8-96DA-00DA308E44BA}"/>
              </a:ext>
            </a:extLst>
          </p:cNvPr>
          <p:cNvSpPr txBox="1"/>
          <p:nvPr/>
        </p:nvSpPr>
        <p:spPr>
          <a:xfrm>
            <a:off x="5634336" y="478197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Creating user schema, roles and privileges</a:t>
            </a: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3" name="TextBox 2">
            <a:extLst>
              <a:ext uri="{FF2B5EF4-FFF2-40B4-BE49-F238E27FC236}">
                <a16:creationId xmlns:a16="http://schemas.microsoft.com/office/drawing/2014/main" id="{75245B5D-958E-7A9B-7449-E93586C8BD8D}"/>
              </a:ext>
            </a:extLst>
          </p:cNvPr>
          <p:cNvSpPr txBox="1"/>
          <p:nvPr/>
        </p:nvSpPr>
        <p:spPr>
          <a:xfrm>
            <a:off x="8753512" y="4774353"/>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latin typeface="+mj-lt"/>
              </a:rPr>
              <a:t>My Focus</a:t>
            </a:r>
          </a:p>
          <a:p>
            <a:pPr marL="171450" lvl="3" indent="-171450">
              <a:spcBef>
                <a:spcPts val="300"/>
              </a:spcBef>
              <a:spcAft>
                <a:spcPts val="300"/>
              </a:spcAft>
              <a:buFont typeface="+mn-lt" panose="04000400000000000000" pitchFamily="82" charset="0"/>
              <a:buChar char="–"/>
            </a:pPr>
            <a:r>
              <a:rPr lang="en-US" sz="1400" dirty="0">
                <a:latin typeface="+mj-lt"/>
              </a:rPr>
              <a:t>Solo project, started from scratch</a:t>
            </a:r>
          </a:p>
          <a:p>
            <a:pPr marL="171450" lvl="3" indent="-171450">
              <a:spcBef>
                <a:spcPts val="300"/>
              </a:spcBef>
              <a:spcAft>
                <a:spcPts val="300"/>
              </a:spcAft>
              <a:buFont typeface="+mn-lt" panose="04000400000000000000" pitchFamily="82" charset="0"/>
              <a:buChar char="–"/>
            </a:pPr>
            <a:r>
              <a:rPr lang="en-US" sz="1400" dirty="0">
                <a:latin typeface="+mj-lt"/>
              </a:rPr>
              <a:t>Agentic Architecture</a:t>
            </a:r>
          </a:p>
          <a:p>
            <a:pPr marL="171450" lvl="3" indent="-171450">
              <a:spcBef>
                <a:spcPts val="300"/>
              </a:spcBef>
              <a:spcAft>
                <a:spcPts val="300"/>
              </a:spcAft>
              <a:buFont typeface="+mn-lt" panose="04000400000000000000" pitchFamily="82" charset="0"/>
              <a:buChar char="–"/>
            </a:pPr>
            <a:r>
              <a:rPr lang="en-US" sz="1400" dirty="0">
                <a:latin typeface="+mj-lt"/>
              </a:rPr>
              <a:t>ML model for false alarms</a:t>
            </a:r>
          </a:p>
          <a:p>
            <a:pPr algn="l"/>
            <a:endParaRPr lang="en-US" sz="2400" dirty="0">
              <a:solidFill>
                <a:schemeClr val="tx1">
                  <a:lumMod val="50000"/>
                </a:schemeClr>
              </a:solidFill>
              <a:latin typeface="+mj-lt"/>
            </a:endParaRPr>
          </a:p>
          <a:p>
            <a:pPr algn="l"/>
            <a:endParaRPr lang="en-US" sz="2400" b="1" dirty="0">
              <a:solidFill>
                <a:schemeClr val="tx1">
                  <a:lumMod val="50000"/>
                </a:schemeClr>
              </a:solidFill>
              <a:latin typeface="+mj-lt"/>
            </a:endParaRPr>
          </a:p>
        </p:txBody>
      </p:sp>
      <p:sp>
        <p:nvSpPr>
          <p:cNvPr id="4" name="Rectangle 3">
            <a:extLst>
              <a:ext uri="{FF2B5EF4-FFF2-40B4-BE49-F238E27FC236}">
                <a16:creationId xmlns:a16="http://schemas.microsoft.com/office/drawing/2014/main" id="{B46A8F3B-7A1E-2D70-07F3-05FCDF78F723}"/>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5" name="Group 4">
            <a:extLst>
              <a:ext uri="{FF2B5EF4-FFF2-40B4-BE49-F238E27FC236}">
                <a16:creationId xmlns:a16="http://schemas.microsoft.com/office/drawing/2014/main" id="{DD43FCB2-BF0F-CD88-7250-25C6CEEFE3D3}"/>
              </a:ext>
            </a:extLst>
          </p:cNvPr>
          <p:cNvGrpSpPr/>
          <p:nvPr/>
        </p:nvGrpSpPr>
        <p:grpSpPr>
          <a:xfrm>
            <a:off x="18117" y="111656"/>
            <a:ext cx="446903" cy="2209269"/>
            <a:chOff x="-8364" y="114052"/>
            <a:chExt cx="516883" cy="3136051"/>
          </a:xfrm>
          <a:solidFill>
            <a:schemeClr val="accent1">
              <a:lumMod val="50000"/>
            </a:schemeClr>
          </a:solidFill>
        </p:grpSpPr>
        <p:pic>
          <p:nvPicPr>
            <p:cNvPr id="9" name="Graphic 8" descr="House">
              <a:extLst>
                <a:ext uri="{FF2B5EF4-FFF2-40B4-BE49-F238E27FC236}">
                  <a16:creationId xmlns:a16="http://schemas.microsoft.com/office/drawing/2014/main" id="{DC933D4D-C5A5-3FC4-8239-07A7BF5742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10" name="Graphic 9" descr="Presentation with media">
              <a:extLst>
                <a:ext uri="{FF2B5EF4-FFF2-40B4-BE49-F238E27FC236}">
                  <a16:creationId xmlns:a16="http://schemas.microsoft.com/office/drawing/2014/main" id="{D64D24DD-88CF-CF4E-8CCA-8CB131842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1" name="Graphic 10" descr="Lightbulb">
              <a:extLst>
                <a:ext uri="{FF2B5EF4-FFF2-40B4-BE49-F238E27FC236}">
                  <a16:creationId xmlns:a16="http://schemas.microsoft.com/office/drawing/2014/main" id="{5C8020D3-4ADF-1207-BBF6-2ED67F53AD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52BA2F61-2AC1-F0E5-60AF-D1EDA2D77B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6" name="Graphic 15" descr="Hierarchy">
              <a:extLst>
                <a:ext uri="{FF2B5EF4-FFF2-40B4-BE49-F238E27FC236}">
                  <a16:creationId xmlns:a16="http://schemas.microsoft.com/office/drawing/2014/main" id="{0C2B4DE8-257B-BBF1-3887-E0FAA83A8E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7" name="Graphic 16" descr="Business Growth">
              <a:extLst>
                <a:ext uri="{FF2B5EF4-FFF2-40B4-BE49-F238E27FC236}">
                  <a16:creationId xmlns:a16="http://schemas.microsoft.com/office/drawing/2014/main" id="{40A88C83-EA45-4D93-EC5E-325685581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286894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17B6DD-E4B3-819B-9B03-64FEC99D519D}"/>
              </a:ext>
            </a:extLst>
          </p:cNvPr>
          <p:cNvSpPr/>
          <p:nvPr/>
        </p:nvSpPr>
        <p:spPr>
          <a:xfrm>
            <a:off x="1055078" y="5251356"/>
            <a:ext cx="10665068" cy="693794"/>
          </a:xfrm>
          <a:prstGeom prst="roundRect">
            <a:avLst>
              <a:gd name="adj" fmla="val 17542"/>
            </a:avLst>
          </a:prstGeom>
          <a:solidFill>
            <a:schemeClr val="tx2">
              <a:lumMod val="20000"/>
              <a:lumOff val="80000"/>
            </a:schemeClr>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endParaRPr lang="en-US">
              <a:solidFill>
                <a:schemeClr val="bg1"/>
              </a:solidFill>
            </a:endParaRPr>
          </a:p>
        </p:txBody>
      </p:sp>
      <p:sp>
        <p:nvSpPr>
          <p:cNvPr id="5" name="Rectangle: Rounded Corners 4">
            <a:extLst>
              <a:ext uri="{FF2B5EF4-FFF2-40B4-BE49-F238E27FC236}">
                <a16:creationId xmlns:a16="http://schemas.microsoft.com/office/drawing/2014/main" id="{D6B55F9D-34DE-1DE0-804C-8FAE4B191C1A}"/>
              </a:ext>
            </a:extLst>
          </p:cNvPr>
          <p:cNvSpPr/>
          <p:nvPr/>
        </p:nvSpPr>
        <p:spPr>
          <a:xfrm>
            <a:off x="2508783"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Monitoring</a:t>
            </a:r>
          </a:p>
        </p:txBody>
      </p:sp>
      <p:sp>
        <p:nvSpPr>
          <p:cNvPr id="6" name="TextBox 2388">
            <a:extLst>
              <a:ext uri="{FF2B5EF4-FFF2-40B4-BE49-F238E27FC236}">
                <a16:creationId xmlns:a16="http://schemas.microsoft.com/office/drawing/2014/main" id="{7D3F549A-A362-B055-1192-B15BD19700AD}"/>
              </a:ext>
            </a:extLst>
          </p:cNvPr>
          <p:cNvSpPr txBox="1"/>
          <p:nvPr/>
        </p:nvSpPr>
        <p:spPr>
          <a:xfrm>
            <a:off x="1055078" y="5466726"/>
            <a:ext cx="1186146" cy="276999"/>
          </a:xfrm>
          <a:prstGeom prst="rect">
            <a:avLst/>
          </a:prstGeom>
          <a:noFill/>
        </p:spPr>
        <p:txBody>
          <a:bodyPr wrap="square" rtlCol="0">
            <a:sp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Observability</a:t>
            </a:r>
          </a:p>
        </p:txBody>
      </p:sp>
      <p:sp>
        <p:nvSpPr>
          <p:cNvPr id="7" name="Rectangle: Rounded Corners 6">
            <a:extLst>
              <a:ext uri="{FF2B5EF4-FFF2-40B4-BE49-F238E27FC236}">
                <a16:creationId xmlns:a16="http://schemas.microsoft.com/office/drawing/2014/main" id="{9F3A52A3-69CB-27C0-AF6F-20BBF17930D2}"/>
              </a:ext>
            </a:extLst>
          </p:cNvPr>
          <p:cNvSpPr/>
          <p:nvPr/>
        </p:nvSpPr>
        <p:spPr>
          <a:xfrm>
            <a:off x="4119105"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Logging</a:t>
            </a:r>
          </a:p>
        </p:txBody>
      </p:sp>
      <p:sp>
        <p:nvSpPr>
          <p:cNvPr id="8" name="Rectangle: Rounded Corners 7">
            <a:extLst>
              <a:ext uri="{FF2B5EF4-FFF2-40B4-BE49-F238E27FC236}">
                <a16:creationId xmlns:a16="http://schemas.microsoft.com/office/drawing/2014/main" id="{180544A4-0EAE-7DFD-44A2-BBD26C8225B4}"/>
              </a:ext>
            </a:extLst>
          </p:cNvPr>
          <p:cNvSpPr/>
          <p:nvPr/>
        </p:nvSpPr>
        <p:spPr>
          <a:xfrm>
            <a:off x="5729427"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a:solidFill>
                  <a:schemeClr val="tx1">
                    <a:lumMod val="50000"/>
                  </a:schemeClr>
                </a:solidFill>
              </a:rPr>
              <a:t>Tracing</a:t>
            </a:r>
          </a:p>
        </p:txBody>
      </p:sp>
      <p:sp>
        <p:nvSpPr>
          <p:cNvPr id="9" name="Rectangle: Rounded Corners 8">
            <a:extLst>
              <a:ext uri="{FF2B5EF4-FFF2-40B4-BE49-F238E27FC236}">
                <a16:creationId xmlns:a16="http://schemas.microsoft.com/office/drawing/2014/main" id="{89668BCD-1E79-E046-EE28-A397E934020C}"/>
              </a:ext>
            </a:extLst>
          </p:cNvPr>
          <p:cNvSpPr/>
          <p:nvPr/>
        </p:nvSpPr>
        <p:spPr>
          <a:xfrm>
            <a:off x="733974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Clustering</a:t>
            </a:r>
          </a:p>
        </p:txBody>
      </p:sp>
      <p:pic>
        <p:nvPicPr>
          <p:cNvPr id="10" name="Graphic 2401">
            <a:extLst>
              <a:ext uri="{FF2B5EF4-FFF2-40B4-BE49-F238E27FC236}">
                <a16:creationId xmlns:a16="http://schemas.microsoft.com/office/drawing/2014/main" id="{C3EFD80F-4F2B-B641-2C18-68E0774EF8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3431" y="5401260"/>
            <a:ext cx="1132965" cy="326363"/>
          </a:xfrm>
          <a:prstGeom prst="rect">
            <a:avLst/>
          </a:prstGeom>
        </p:spPr>
      </p:pic>
      <p:pic>
        <p:nvPicPr>
          <p:cNvPr id="14" name="Picture 2">
            <a:extLst>
              <a:ext uri="{FF2B5EF4-FFF2-40B4-BE49-F238E27FC236}">
                <a16:creationId xmlns:a16="http://schemas.microsoft.com/office/drawing/2014/main" id="{044EDE7A-872B-2A30-58D7-E262109FA9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9" r="40227" b="-37"/>
          <a:stretch>
            <a:fillRect/>
          </a:stretch>
        </p:blipFill>
        <p:spPr bwMode="auto">
          <a:xfrm>
            <a:off x="515009" y="1114275"/>
            <a:ext cx="10237983" cy="38582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DEB8979-DFE7-66A0-80E2-C370680B021D}"/>
              </a:ext>
            </a:extLst>
          </p:cNvPr>
          <p:cNvSpPr txBox="1"/>
          <p:nvPr/>
        </p:nvSpPr>
        <p:spPr>
          <a:xfrm>
            <a:off x="2250831" y="5064369"/>
            <a:ext cx="0" cy="0"/>
          </a:xfrm>
          <a:prstGeom prst="rect">
            <a:avLst/>
          </a:prstGeom>
          <a:noFill/>
        </p:spPr>
        <p:txBody>
          <a:bodyPr wrap="none" lIns="0" tIns="0" rIns="0" bIns="0" rtlCol="0">
            <a:noAutofit/>
          </a:bodyPr>
          <a:lstStyle/>
          <a:p>
            <a:pPr algn="l"/>
            <a:endParaRPr lang="en-US" dirty="0" err="1"/>
          </a:p>
        </p:txBody>
      </p:sp>
      <p:sp>
        <p:nvSpPr>
          <p:cNvPr id="16" name="TextBox 15">
            <a:extLst>
              <a:ext uri="{FF2B5EF4-FFF2-40B4-BE49-F238E27FC236}">
                <a16:creationId xmlns:a16="http://schemas.microsoft.com/office/drawing/2014/main" id="{34C8990D-7D42-F876-8532-37A63D889FD3}"/>
              </a:ext>
            </a:extLst>
          </p:cNvPr>
          <p:cNvSpPr txBox="1"/>
          <p:nvPr/>
        </p:nvSpPr>
        <p:spPr>
          <a:xfrm>
            <a:off x="1907931" y="4950069"/>
            <a:ext cx="0" cy="0"/>
          </a:xfrm>
          <a:prstGeom prst="rect">
            <a:avLst/>
          </a:prstGeom>
          <a:noFill/>
        </p:spPr>
        <p:txBody>
          <a:bodyPr wrap="none" lIns="0" tIns="0" rIns="0" bIns="0" rtlCol="0">
            <a:noAutofit/>
          </a:bodyPr>
          <a:lstStyle/>
          <a:p>
            <a:pPr algn="l"/>
            <a:endParaRPr lang="en-US" dirty="0" err="1"/>
          </a:p>
        </p:txBody>
      </p:sp>
      <p:pic>
        <p:nvPicPr>
          <p:cNvPr id="20" name="Picture 19">
            <a:extLst>
              <a:ext uri="{FF2B5EF4-FFF2-40B4-BE49-F238E27FC236}">
                <a16:creationId xmlns:a16="http://schemas.microsoft.com/office/drawing/2014/main" id="{C5C14637-3F0E-ECE4-0B9B-0EFC9D199BD5}"/>
              </a:ext>
            </a:extLst>
          </p:cNvPr>
          <p:cNvPicPr>
            <a:picLocks noChangeAspect="1"/>
          </p:cNvPicPr>
          <p:nvPr/>
        </p:nvPicPr>
        <p:blipFill>
          <a:blip r:embed="rId5"/>
          <a:stretch>
            <a:fillRect/>
          </a:stretch>
        </p:blipFill>
        <p:spPr>
          <a:xfrm>
            <a:off x="6330204" y="4114800"/>
            <a:ext cx="659681" cy="413238"/>
          </a:xfrm>
          <a:prstGeom prst="rect">
            <a:avLst/>
          </a:prstGeom>
        </p:spPr>
      </p:pic>
      <p:cxnSp>
        <p:nvCxnSpPr>
          <p:cNvPr id="22" name="Straight Arrow Connector 21">
            <a:extLst>
              <a:ext uri="{FF2B5EF4-FFF2-40B4-BE49-F238E27FC236}">
                <a16:creationId xmlns:a16="http://schemas.microsoft.com/office/drawing/2014/main" id="{C85B4E52-938E-EBBE-9FCF-9B1BC6D4316F}"/>
              </a:ext>
            </a:extLst>
          </p:cNvPr>
          <p:cNvCxnSpPr/>
          <p:nvPr/>
        </p:nvCxnSpPr>
        <p:spPr>
          <a:xfrm>
            <a:off x="6550269" y="4589585"/>
            <a:ext cx="0" cy="5715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C86E3202-9125-A42B-3C44-59E2ABCCFC89}"/>
              </a:ext>
            </a:extLst>
          </p:cNvPr>
          <p:cNvPicPr>
            <a:picLocks noChangeAspect="1"/>
          </p:cNvPicPr>
          <p:nvPr/>
        </p:nvPicPr>
        <p:blipFill>
          <a:blip r:embed="rId6"/>
          <a:srcRect l="91226" t="17799" r="3005" b="26236"/>
          <a:stretch>
            <a:fillRect/>
          </a:stretch>
        </p:blipFill>
        <p:spPr>
          <a:xfrm>
            <a:off x="11325298" y="1973873"/>
            <a:ext cx="703385" cy="1767254"/>
          </a:xfrm>
          <a:prstGeom prst="rect">
            <a:avLst/>
          </a:prstGeom>
        </p:spPr>
      </p:pic>
      <p:cxnSp>
        <p:nvCxnSpPr>
          <p:cNvPr id="24" name="Straight Arrow Connector 23">
            <a:extLst>
              <a:ext uri="{FF2B5EF4-FFF2-40B4-BE49-F238E27FC236}">
                <a16:creationId xmlns:a16="http://schemas.microsoft.com/office/drawing/2014/main" id="{551FB1C1-D5FA-458F-E578-45C3C959562C}"/>
              </a:ext>
            </a:extLst>
          </p:cNvPr>
          <p:cNvCxnSpPr/>
          <p:nvPr/>
        </p:nvCxnSpPr>
        <p:spPr>
          <a:xfrm>
            <a:off x="10648290" y="2857500"/>
            <a:ext cx="67700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915B13E-E113-0E79-2020-C69D1A6BA28E}"/>
              </a:ext>
            </a:extLst>
          </p:cNvPr>
          <p:cNvSpPr txBox="1"/>
          <p:nvPr/>
        </p:nvSpPr>
        <p:spPr>
          <a:xfrm>
            <a:off x="734817" y="237552"/>
            <a:ext cx="4127329" cy="597876"/>
          </a:xfrm>
          <a:prstGeom prst="rect">
            <a:avLst/>
          </a:prstGeom>
          <a:noFill/>
        </p:spPr>
        <p:txBody>
          <a:bodyPr wrap="square" lIns="0" tIns="0" rIns="0" bIns="0" rtlCol="0">
            <a:noAutofit/>
          </a:bodyPr>
          <a:lstStyle/>
          <a:p>
            <a:pPr>
              <a:lnSpc>
                <a:spcPct val="90000"/>
              </a:lnSpc>
              <a:spcBef>
                <a:spcPct val="0"/>
              </a:spcBef>
            </a:pPr>
            <a:r>
              <a:rPr lang="en-US" sz="3600" dirty="0">
                <a:latin typeface="+mj-lt"/>
                <a:ea typeface="+mj-ea"/>
                <a:cs typeface="+mj-cs"/>
              </a:rPr>
              <a:t>Cloud Assistant</a:t>
            </a:r>
          </a:p>
        </p:txBody>
      </p:sp>
      <p:sp>
        <p:nvSpPr>
          <p:cNvPr id="26" name="TextBox 25">
            <a:extLst>
              <a:ext uri="{FF2B5EF4-FFF2-40B4-BE49-F238E27FC236}">
                <a16:creationId xmlns:a16="http://schemas.microsoft.com/office/drawing/2014/main" id="{6E3ACB07-D0A7-7962-76FF-8503FAE74F8B}"/>
              </a:ext>
            </a:extLst>
          </p:cNvPr>
          <p:cNvSpPr txBox="1"/>
          <p:nvPr/>
        </p:nvSpPr>
        <p:spPr>
          <a:xfrm>
            <a:off x="5240156" y="4783095"/>
            <a:ext cx="2839776" cy="411649"/>
          </a:xfrm>
          <a:prstGeom prst="rect">
            <a:avLst/>
          </a:prstGeom>
          <a:noFill/>
        </p:spPr>
        <p:txBody>
          <a:bodyPr wrap="square" lIns="0" tIns="0" rIns="0" bIns="0" rtlCol="0">
            <a:noAutofit/>
          </a:bodyPr>
          <a:lstStyle/>
          <a:p>
            <a:pPr algn="l"/>
            <a:r>
              <a:rPr lang="en-US" dirty="0">
                <a:solidFill>
                  <a:srgbClr val="FF0000"/>
                </a:solidFill>
              </a:rPr>
              <a:t>LLM Observability Integration and Redaction</a:t>
            </a:r>
          </a:p>
          <a:p>
            <a:pPr algn="l"/>
            <a:endParaRPr lang="en-US" dirty="0">
              <a:solidFill>
                <a:srgbClr val="FF0000"/>
              </a:solidFill>
            </a:endParaRPr>
          </a:p>
        </p:txBody>
      </p:sp>
      <p:sp>
        <p:nvSpPr>
          <p:cNvPr id="27" name="Oval 26">
            <a:extLst>
              <a:ext uri="{FF2B5EF4-FFF2-40B4-BE49-F238E27FC236}">
                <a16:creationId xmlns:a16="http://schemas.microsoft.com/office/drawing/2014/main" id="{503B0284-61EB-7D5B-3EAD-6C53B10CEA81}"/>
              </a:ext>
            </a:extLst>
          </p:cNvPr>
          <p:cNvSpPr/>
          <p:nvPr/>
        </p:nvSpPr>
        <p:spPr>
          <a:xfrm>
            <a:off x="4351034" y="3833446"/>
            <a:ext cx="1378393" cy="860215"/>
          </a:xfrm>
          <a:prstGeom prst="ellipse">
            <a:avLst/>
          </a:prstGeom>
          <a:noFill/>
          <a:ln>
            <a:solidFill>
              <a:srgbClr val="FF0000"/>
            </a:solidFill>
          </a:ln>
        </p:spPr>
        <p:txBody>
          <a:bodyPr wrap="square" lIns="72000" tIns="46800" rIns="72000" bIns="46800" rtlCol="0" anchor="ctr" anchorCtr="1">
            <a:noAutofit/>
          </a:bodyPr>
          <a:lstStyle/>
          <a:p>
            <a:pPr algn="ctr"/>
            <a:endParaRPr lang="en-US" dirty="0">
              <a:solidFill>
                <a:schemeClr val="bg1"/>
              </a:solidFill>
            </a:endParaRPr>
          </a:p>
        </p:txBody>
      </p:sp>
      <p:sp>
        <p:nvSpPr>
          <p:cNvPr id="28" name="Rectangle: Rounded Corners 8">
            <a:extLst>
              <a:ext uri="{FF2B5EF4-FFF2-40B4-BE49-F238E27FC236}">
                <a16:creationId xmlns:a16="http://schemas.microsoft.com/office/drawing/2014/main" id="{2233518F-3B2D-6F5A-AD2D-62C647052D30}"/>
              </a:ext>
            </a:extLst>
          </p:cNvPr>
          <p:cNvSpPr/>
          <p:nvPr/>
        </p:nvSpPr>
        <p:spPr>
          <a:xfrm>
            <a:off x="877310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Redacting</a:t>
            </a:r>
          </a:p>
        </p:txBody>
      </p:sp>
      <p:cxnSp>
        <p:nvCxnSpPr>
          <p:cNvPr id="30" name="Straight Arrow Connector 29">
            <a:extLst>
              <a:ext uri="{FF2B5EF4-FFF2-40B4-BE49-F238E27FC236}">
                <a16:creationId xmlns:a16="http://schemas.microsoft.com/office/drawing/2014/main" id="{C1F42B69-DB8A-87E9-96DA-D371A4794ADB}"/>
              </a:ext>
            </a:extLst>
          </p:cNvPr>
          <p:cNvCxnSpPr>
            <a:cxnSpLocks/>
          </p:cNvCxnSpPr>
          <p:nvPr/>
        </p:nvCxnSpPr>
        <p:spPr>
          <a:xfrm flipV="1">
            <a:off x="5391395" y="835428"/>
            <a:ext cx="859936" cy="17055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3469671-6141-697E-C58D-61D0647B1F1C}"/>
              </a:ext>
            </a:extLst>
          </p:cNvPr>
          <p:cNvCxnSpPr>
            <a:cxnSpLocks/>
          </p:cNvCxnSpPr>
          <p:nvPr/>
        </p:nvCxnSpPr>
        <p:spPr>
          <a:xfrm flipH="1" flipV="1">
            <a:off x="8405446" y="835428"/>
            <a:ext cx="1003808" cy="22770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8F73156-B746-0388-CA2D-4615DAA09482}"/>
              </a:ext>
            </a:extLst>
          </p:cNvPr>
          <p:cNvCxnSpPr>
            <a:cxnSpLocks/>
          </p:cNvCxnSpPr>
          <p:nvPr/>
        </p:nvCxnSpPr>
        <p:spPr>
          <a:xfrm flipV="1">
            <a:off x="6898420" y="892040"/>
            <a:ext cx="431436" cy="120387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Rounded Rectangle 39">
            <a:extLst>
              <a:ext uri="{FF2B5EF4-FFF2-40B4-BE49-F238E27FC236}">
                <a16:creationId xmlns:a16="http://schemas.microsoft.com/office/drawing/2014/main" id="{80D04CA9-467F-4487-6FC5-1E835E090D8A}"/>
              </a:ext>
            </a:extLst>
          </p:cNvPr>
          <p:cNvSpPr/>
          <p:nvPr/>
        </p:nvSpPr>
        <p:spPr>
          <a:xfrm>
            <a:off x="6096000" y="337529"/>
            <a:ext cx="2450123" cy="509794"/>
          </a:xfrm>
          <a:prstGeom prst="roundRect">
            <a:avLst/>
          </a:prstGeom>
          <a:solidFill>
            <a:schemeClr val="bg2"/>
          </a:solidFill>
        </p:spPr>
        <p:txBody>
          <a:bodyPr wrap="square" lIns="72000" tIns="46800" rIns="72000" bIns="46800" rtlCol="0" anchor="ctr" anchorCtr="1">
            <a:noAutofit/>
          </a:bodyPr>
          <a:lstStyle/>
          <a:p>
            <a:pPr algn="ctr"/>
            <a:r>
              <a:rPr lang="en-US" dirty="0">
                <a:solidFill>
                  <a:schemeClr val="bg1"/>
                </a:solidFill>
              </a:rPr>
              <a:t>Optimizing Latency</a:t>
            </a:r>
          </a:p>
        </p:txBody>
      </p:sp>
      <p:sp>
        <p:nvSpPr>
          <p:cNvPr id="2" name="Rectangle 1">
            <a:extLst>
              <a:ext uri="{FF2B5EF4-FFF2-40B4-BE49-F238E27FC236}">
                <a16:creationId xmlns:a16="http://schemas.microsoft.com/office/drawing/2014/main" id="{6DD0AE74-FE37-E265-F7C2-DB8E79760F60}"/>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3" name="Group 2">
            <a:extLst>
              <a:ext uri="{FF2B5EF4-FFF2-40B4-BE49-F238E27FC236}">
                <a16:creationId xmlns:a16="http://schemas.microsoft.com/office/drawing/2014/main" id="{ECC0A472-1B38-4C57-90C2-5D24035960F0}"/>
              </a:ext>
            </a:extLst>
          </p:cNvPr>
          <p:cNvGrpSpPr/>
          <p:nvPr/>
        </p:nvGrpSpPr>
        <p:grpSpPr>
          <a:xfrm>
            <a:off x="18117" y="111656"/>
            <a:ext cx="446903" cy="2209269"/>
            <a:chOff x="-8364" y="114052"/>
            <a:chExt cx="516883" cy="3136051"/>
          </a:xfrm>
          <a:solidFill>
            <a:schemeClr val="accent1">
              <a:lumMod val="50000"/>
            </a:schemeClr>
          </a:solidFill>
        </p:grpSpPr>
        <p:pic>
          <p:nvPicPr>
            <p:cNvPr id="11" name="Graphic 10" descr="House">
              <a:extLst>
                <a:ext uri="{FF2B5EF4-FFF2-40B4-BE49-F238E27FC236}">
                  <a16:creationId xmlns:a16="http://schemas.microsoft.com/office/drawing/2014/main" id="{F822A724-E6ED-9767-546C-A2F2DBB069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88" y="114052"/>
              <a:ext cx="391900" cy="391899"/>
            </a:xfrm>
            <a:prstGeom prst="rect">
              <a:avLst/>
            </a:prstGeom>
          </p:spPr>
        </p:pic>
        <p:pic>
          <p:nvPicPr>
            <p:cNvPr id="12" name="Graphic 11" descr="Presentation with media">
              <a:extLst>
                <a:ext uri="{FF2B5EF4-FFF2-40B4-BE49-F238E27FC236}">
                  <a16:creationId xmlns:a16="http://schemas.microsoft.com/office/drawing/2014/main" id="{8231A63D-331F-E969-C4D3-5EF43E64B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658" y="685305"/>
              <a:ext cx="391900" cy="391899"/>
            </a:xfrm>
            <a:prstGeom prst="rect">
              <a:avLst/>
            </a:prstGeom>
          </p:spPr>
        </p:pic>
        <p:pic>
          <p:nvPicPr>
            <p:cNvPr id="13" name="Graphic 12" descr="Lightbulb">
              <a:extLst>
                <a:ext uri="{FF2B5EF4-FFF2-40B4-BE49-F238E27FC236}">
                  <a16:creationId xmlns:a16="http://schemas.microsoft.com/office/drawing/2014/main" id="{32D03C9C-F49A-1DA3-9D1B-8AC2241E25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3" y="1179829"/>
              <a:ext cx="457200" cy="457200"/>
            </a:xfrm>
            <a:prstGeom prst="rect">
              <a:avLst/>
            </a:prstGeom>
          </p:spPr>
        </p:pic>
        <p:pic>
          <p:nvPicPr>
            <p:cNvPr id="17" name="Graphic 16" descr="Money">
              <a:extLst>
                <a:ext uri="{FF2B5EF4-FFF2-40B4-BE49-F238E27FC236}">
                  <a16:creationId xmlns:a16="http://schemas.microsoft.com/office/drawing/2014/main" id="{4BAC4BEC-6968-2865-FDF6-36932989A3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1752695"/>
              <a:ext cx="381743" cy="381743"/>
            </a:xfrm>
            <a:prstGeom prst="rect">
              <a:avLst/>
            </a:prstGeom>
          </p:spPr>
        </p:pic>
        <p:pic>
          <p:nvPicPr>
            <p:cNvPr id="18" name="Graphic 17" descr="Hierarchy">
              <a:extLst>
                <a:ext uri="{FF2B5EF4-FFF2-40B4-BE49-F238E27FC236}">
                  <a16:creationId xmlns:a16="http://schemas.microsoft.com/office/drawing/2014/main" id="{0614D104-4191-5B49-55EE-CE34438328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4" y="2209895"/>
              <a:ext cx="507552" cy="507552"/>
            </a:xfrm>
            <a:prstGeom prst="rect">
              <a:avLst/>
            </a:prstGeom>
          </p:spPr>
        </p:pic>
        <p:pic>
          <p:nvPicPr>
            <p:cNvPr id="19" name="Graphic 18" descr="Business Growth">
              <a:extLst>
                <a:ext uri="{FF2B5EF4-FFF2-40B4-BE49-F238E27FC236}">
                  <a16:creationId xmlns:a16="http://schemas.microsoft.com/office/drawing/2014/main" id="{5A8F4085-CB46-8945-3358-9DDD0E0D09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319" y="2792903"/>
              <a:ext cx="457200" cy="457200"/>
            </a:xfrm>
            <a:prstGeom prst="rect">
              <a:avLst/>
            </a:prstGeom>
          </p:spPr>
        </p:pic>
      </p:grpSp>
      <p:sp>
        <p:nvSpPr>
          <p:cNvPr id="32" name="TextBox 31">
            <a:extLst>
              <a:ext uri="{FF2B5EF4-FFF2-40B4-BE49-F238E27FC236}">
                <a16:creationId xmlns:a16="http://schemas.microsoft.com/office/drawing/2014/main" id="{0AF86616-AFD5-9FE4-C3ED-C76A139D2F4F}"/>
              </a:ext>
            </a:extLst>
          </p:cNvPr>
          <p:cNvSpPr txBox="1"/>
          <p:nvPr/>
        </p:nvSpPr>
        <p:spPr>
          <a:xfrm>
            <a:off x="11086058" y="-38445"/>
            <a:ext cx="677606" cy="1201804"/>
          </a:xfrm>
          <a:prstGeom prst="rect">
            <a:avLst/>
          </a:prstGeom>
          <a:noFill/>
        </p:spPr>
        <p:txBody>
          <a:bodyPr wrap="square">
            <a:spAutoFit/>
          </a:bodyPr>
          <a:lstStyle/>
          <a:p>
            <a:pPr marL="0" marR="0" lvl="0" indent="0" algn="r" defTabSz="914400" rtl="0" eaLnBrk="1" fontAlgn="auto" latinLnBrk="0" hangingPunct="1">
              <a:lnSpc>
                <a:spcPct val="90000"/>
              </a:lnSpc>
              <a:spcBef>
                <a:spcPts val="1200"/>
              </a:spcBef>
              <a:spcAft>
                <a:spcPts val="600"/>
              </a:spcAft>
              <a:buClrTx/>
              <a:buSzTx/>
              <a:buFont typeface="Arial" panose="020B0604020202020204" pitchFamily="34" charset="0"/>
              <a:buNone/>
              <a:tabLst/>
              <a:defRPr/>
            </a:pPr>
            <a:r>
              <a:rPr kumimoji="0" lang="en-US" sz="8000" b="0" i="0" u="none" strike="noStrike" kern="1200" cap="none" spc="0" normalizeH="0" baseline="0" noProof="0" dirty="0">
                <a:ln>
                  <a:noFill/>
                </a:ln>
                <a:solidFill>
                  <a:schemeClr val="tx1">
                    <a:alpha val="80000"/>
                  </a:schemeClr>
                </a:solidFill>
                <a:effectLst/>
                <a:uLnTx/>
                <a:uFillTx/>
                <a:latin typeface="Financier Display"/>
                <a:ea typeface="+mn-ea"/>
                <a:cs typeface="+mn-cs"/>
              </a:rPr>
              <a:t>1</a:t>
            </a:r>
          </a:p>
        </p:txBody>
      </p:sp>
    </p:spTree>
    <p:extLst>
      <p:ext uri="{BB962C8B-B14F-4D97-AF65-F5344CB8AC3E}">
        <p14:creationId xmlns:p14="http://schemas.microsoft.com/office/powerpoint/2010/main" val="382954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450D1-6EF2-30B3-AA08-00E967ECEC27}"/>
              </a:ext>
            </a:extLst>
          </p:cNvPr>
          <p:cNvPicPr>
            <a:picLocks noChangeAspect="1"/>
          </p:cNvPicPr>
          <p:nvPr/>
        </p:nvPicPr>
        <p:blipFill>
          <a:blip r:embed="rId2"/>
          <a:stretch>
            <a:fillRect/>
          </a:stretch>
        </p:blipFill>
        <p:spPr>
          <a:xfrm>
            <a:off x="914786" y="1005714"/>
            <a:ext cx="4894883" cy="4751217"/>
          </a:xfrm>
          <a:prstGeom prst="rect">
            <a:avLst/>
          </a:prstGeom>
        </p:spPr>
      </p:pic>
      <p:pic>
        <p:nvPicPr>
          <p:cNvPr id="3" name="Picture 2">
            <a:extLst>
              <a:ext uri="{FF2B5EF4-FFF2-40B4-BE49-F238E27FC236}">
                <a16:creationId xmlns:a16="http://schemas.microsoft.com/office/drawing/2014/main" id="{C1F13AFB-C6CF-43DB-5450-7B99DA563110}"/>
              </a:ext>
            </a:extLst>
          </p:cNvPr>
          <p:cNvPicPr>
            <a:picLocks noChangeAspect="1"/>
          </p:cNvPicPr>
          <p:nvPr/>
        </p:nvPicPr>
        <p:blipFill>
          <a:blip r:embed="rId3"/>
          <a:stretch>
            <a:fillRect/>
          </a:stretch>
        </p:blipFill>
        <p:spPr>
          <a:xfrm>
            <a:off x="6382331" y="1005715"/>
            <a:ext cx="4788000" cy="4751218"/>
          </a:xfrm>
          <a:prstGeom prst="rect">
            <a:avLst/>
          </a:prstGeom>
        </p:spPr>
      </p:pic>
      <p:sp>
        <p:nvSpPr>
          <p:cNvPr id="4" name="Title 6">
            <a:extLst>
              <a:ext uri="{FF2B5EF4-FFF2-40B4-BE49-F238E27FC236}">
                <a16:creationId xmlns:a16="http://schemas.microsoft.com/office/drawing/2014/main" id="{BC830356-402C-65C8-C745-B9C743AB8D7D}"/>
              </a:ext>
            </a:extLst>
          </p:cNvPr>
          <p:cNvSpPr txBox="1">
            <a:spLocks/>
          </p:cNvSpPr>
          <p:nvPr/>
        </p:nvSpPr>
        <p:spPr>
          <a:xfrm>
            <a:off x="785446" y="299344"/>
            <a:ext cx="4286087" cy="562236"/>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LLM Observability</a:t>
            </a:r>
          </a:p>
        </p:txBody>
      </p:sp>
      <p:sp>
        <p:nvSpPr>
          <p:cNvPr id="5" name="TextBox 4">
            <a:extLst>
              <a:ext uri="{FF2B5EF4-FFF2-40B4-BE49-F238E27FC236}">
                <a16:creationId xmlns:a16="http://schemas.microsoft.com/office/drawing/2014/main" id="{109AFD66-05A8-ABB8-4476-B559FF190B30}"/>
              </a:ext>
            </a:extLst>
          </p:cNvPr>
          <p:cNvSpPr txBox="1"/>
          <p:nvPr/>
        </p:nvSpPr>
        <p:spPr>
          <a:xfrm>
            <a:off x="914788" y="6045200"/>
            <a:ext cx="4894883" cy="330200"/>
          </a:xfrm>
          <a:prstGeom prst="rect">
            <a:avLst/>
          </a:prstGeom>
          <a:noFill/>
        </p:spPr>
        <p:txBody>
          <a:bodyPr wrap="square" lIns="0" tIns="0" rIns="0" bIns="0" rtlCol="0">
            <a:noAutofit/>
          </a:bodyPr>
          <a:lstStyle/>
          <a:p>
            <a:pPr algn="l"/>
            <a:r>
              <a:rPr lang="en-US" sz="1400" dirty="0"/>
              <a:t>LangGraph Span</a:t>
            </a:r>
            <a:endParaRPr lang="en-IN" sz="1400" dirty="0" err="1"/>
          </a:p>
        </p:txBody>
      </p:sp>
      <p:sp>
        <p:nvSpPr>
          <p:cNvPr id="7" name="TextBox 6">
            <a:extLst>
              <a:ext uri="{FF2B5EF4-FFF2-40B4-BE49-F238E27FC236}">
                <a16:creationId xmlns:a16="http://schemas.microsoft.com/office/drawing/2014/main" id="{9D2237F9-7EA4-507B-96F4-F7BE35D36299}"/>
              </a:ext>
            </a:extLst>
          </p:cNvPr>
          <p:cNvSpPr txBox="1"/>
          <p:nvPr/>
        </p:nvSpPr>
        <p:spPr>
          <a:xfrm>
            <a:off x="6382331" y="6032500"/>
            <a:ext cx="4894883" cy="330200"/>
          </a:xfrm>
          <a:prstGeom prst="rect">
            <a:avLst/>
          </a:prstGeom>
          <a:noFill/>
        </p:spPr>
        <p:txBody>
          <a:bodyPr wrap="square" lIns="0" tIns="0" rIns="0" bIns="0" rtlCol="0">
            <a:noAutofit/>
          </a:bodyPr>
          <a:lstStyle/>
          <a:p>
            <a:pPr algn="l"/>
            <a:r>
              <a:rPr lang="en-US" sz="1400" dirty="0" err="1"/>
              <a:t>CrewAI</a:t>
            </a:r>
            <a:r>
              <a:rPr lang="en-US" sz="1400" dirty="0"/>
              <a:t> Span</a:t>
            </a:r>
            <a:endParaRPr lang="en-IN" sz="1400" dirty="0" err="1"/>
          </a:p>
        </p:txBody>
      </p:sp>
      <p:sp>
        <p:nvSpPr>
          <p:cNvPr id="8" name="Rectangle 7">
            <a:extLst>
              <a:ext uri="{FF2B5EF4-FFF2-40B4-BE49-F238E27FC236}">
                <a16:creationId xmlns:a16="http://schemas.microsoft.com/office/drawing/2014/main" id="{45B60CF5-F8AB-060E-5044-409442FB764E}"/>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9" name="Group 8">
            <a:extLst>
              <a:ext uri="{FF2B5EF4-FFF2-40B4-BE49-F238E27FC236}">
                <a16:creationId xmlns:a16="http://schemas.microsoft.com/office/drawing/2014/main" id="{B5154BBB-D56E-C25C-9AA1-D3C55D48B256}"/>
              </a:ext>
            </a:extLst>
          </p:cNvPr>
          <p:cNvGrpSpPr/>
          <p:nvPr/>
        </p:nvGrpSpPr>
        <p:grpSpPr>
          <a:xfrm>
            <a:off x="18117" y="111656"/>
            <a:ext cx="446903" cy="2209269"/>
            <a:chOff x="-8364" y="114052"/>
            <a:chExt cx="516883" cy="3136051"/>
          </a:xfrm>
          <a:solidFill>
            <a:schemeClr val="accent1">
              <a:lumMod val="50000"/>
            </a:schemeClr>
          </a:solidFill>
        </p:grpSpPr>
        <p:pic>
          <p:nvPicPr>
            <p:cNvPr id="10" name="Graphic 9" descr="House">
              <a:extLst>
                <a:ext uri="{FF2B5EF4-FFF2-40B4-BE49-F238E27FC236}">
                  <a16:creationId xmlns:a16="http://schemas.microsoft.com/office/drawing/2014/main" id="{1EF03BC4-80AC-60E3-7E7B-DA9B7766D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11" name="Graphic 10" descr="Presentation with media">
              <a:extLst>
                <a:ext uri="{FF2B5EF4-FFF2-40B4-BE49-F238E27FC236}">
                  <a16:creationId xmlns:a16="http://schemas.microsoft.com/office/drawing/2014/main" id="{390C3AD9-F67B-9A85-741C-06A22845DA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12" name="Graphic 11" descr="Lightbulb">
              <a:extLst>
                <a:ext uri="{FF2B5EF4-FFF2-40B4-BE49-F238E27FC236}">
                  <a16:creationId xmlns:a16="http://schemas.microsoft.com/office/drawing/2014/main" id="{3ED86FE6-C0A2-A015-F48A-FAF756C1CD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16" name="Graphic 15" descr="Money">
              <a:extLst>
                <a:ext uri="{FF2B5EF4-FFF2-40B4-BE49-F238E27FC236}">
                  <a16:creationId xmlns:a16="http://schemas.microsoft.com/office/drawing/2014/main" id="{0A78C11A-6E51-2670-A7B8-B3CEF3DA54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17" name="Graphic 16" descr="Hierarchy">
              <a:extLst>
                <a:ext uri="{FF2B5EF4-FFF2-40B4-BE49-F238E27FC236}">
                  <a16:creationId xmlns:a16="http://schemas.microsoft.com/office/drawing/2014/main" id="{C1AAC752-7CF1-A52D-B7B5-7B9073311A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18" name="Graphic 17" descr="Business Growth">
              <a:extLst>
                <a:ext uri="{FF2B5EF4-FFF2-40B4-BE49-F238E27FC236}">
                  <a16:creationId xmlns:a16="http://schemas.microsoft.com/office/drawing/2014/main" id="{5D5A4EC4-1827-4B29-1664-5127CB3F59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91126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E9D77-49EE-D2EC-DFFF-920444E0BCC8}"/>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754F990E-9E82-4E22-255D-DC7A98263DEB}"/>
              </a:ext>
            </a:extLst>
          </p:cNvPr>
          <p:cNvSpPr txBox="1">
            <a:spLocks/>
          </p:cNvSpPr>
          <p:nvPr/>
        </p:nvSpPr>
        <p:spPr>
          <a:xfrm>
            <a:off x="556174" y="170922"/>
            <a:ext cx="6454225"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7F6E6C67-608A-B055-CB8F-EB613255CE11}"/>
              </a:ext>
            </a:extLst>
          </p:cNvPr>
          <p:cNvPicPr>
            <a:picLocks noChangeAspect="1"/>
          </p:cNvPicPr>
          <p:nvPr/>
        </p:nvPicPr>
        <p:blipFill>
          <a:blip r:embed="rId2"/>
          <a:srcRect t="5418" r="1" b="4221"/>
          <a:stretch>
            <a:fillRect/>
          </a:stretch>
        </p:blipFill>
        <p:spPr>
          <a:xfrm>
            <a:off x="9153279" y="2387600"/>
            <a:ext cx="2632320" cy="1842567"/>
          </a:xfrm>
          <a:prstGeom prst="rect">
            <a:avLst/>
          </a:prstGeom>
          <a:noFill/>
          <a:effectLst>
            <a:outerShdw blurRad="63500" algn="ctr" rotWithShape="0">
              <a:srgbClr val="000000">
                <a:alpha val="20000"/>
              </a:srgbClr>
            </a:outerShdw>
          </a:effectLst>
        </p:spPr>
      </p:pic>
      <p:pic>
        <p:nvPicPr>
          <p:cNvPr id="5" name="Picture 4" descr="A screenshot of a computer&#10;&#10;AI-generated content may be incorrect.">
            <a:extLst>
              <a:ext uri="{FF2B5EF4-FFF2-40B4-BE49-F238E27FC236}">
                <a16:creationId xmlns:a16="http://schemas.microsoft.com/office/drawing/2014/main" id="{1BFAA73D-EA3A-AD05-835C-65E92CA3D43B}"/>
              </a:ext>
            </a:extLst>
          </p:cNvPr>
          <p:cNvPicPr>
            <a:picLocks noChangeAspect="1"/>
          </p:cNvPicPr>
          <p:nvPr/>
        </p:nvPicPr>
        <p:blipFill>
          <a:blip r:embed="rId3"/>
          <a:srcRect r="-2" b="13883"/>
          <a:stretch>
            <a:fillRect/>
          </a:stretch>
        </p:blipFill>
        <p:spPr>
          <a:xfrm>
            <a:off x="590957" y="2387599"/>
            <a:ext cx="2632320" cy="1842567"/>
          </a:xfrm>
          <a:prstGeom prst="rect">
            <a:avLst/>
          </a:prstGeom>
          <a:noFill/>
        </p:spPr>
      </p:pic>
      <p:sp>
        <p:nvSpPr>
          <p:cNvPr id="6" name="Rectangle 5">
            <a:extLst>
              <a:ext uri="{FF2B5EF4-FFF2-40B4-BE49-F238E27FC236}">
                <a16:creationId xmlns:a16="http://schemas.microsoft.com/office/drawing/2014/main" id="{B718AF03-DC35-481C-C2F7-DDBF0B9A1095}"/>
              </a:ext>
            </a:extLst>
          </p:cNvPr>
          <p:cNvSpPr/>
          <p:nvPr/>
        </p:nvSpPr>
        <p:spPr>
          <a:xfrm>
            <a:off x="456953" y="745067"/>
            <a:ext cx="11735048" cy="5473699"/>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7" name="Picture 6">
            <a:extLst>
              <a:ext uri="{FF2B5EF4-FFF2-40B4-BE49-F238E27FC236}">
                <a16:creationId xmlns:a16="http://schemas.microsoft.com/office/drawing/2014/main" id="{94B82EAF-F7D5-9CBE-072B-E36D416BE7AF}"/>
              </a:ext>
            </a:extLst>
          </p:cNvPr>
          <p:cNvPicPr>
            <a:picLocks noChangeAspect="1"/>
          </p:cNvPicPr>
          <p:nvPr/>
        </p:nvPicPr>
        <p:blipFill>
          <a:blip r:embed="rId4"/>
          <a:stretch>
            <a:fillRect/>
          </a:stretch>
        </p:blipFill>
        <p:spPr>
          <a:xfrm>
            <a:off x="2569633" y="1186325"/>
            <a:ext cx="7052733" cy="4485350"/>
          </a:xfrm>
          <a:prstGeom prst="rect">
            <a:avLst/>
          </a:prstGeom>
        </p:spPr>
      </p:pic>
      <p:sp>
        <p:nvSpPr>
          <p:cNvPr id="9" name="Text Placeholder 3">
            <a:extLst>
              <a:ext uri="{FF2B5EF4-FFF2-40B4-BE49-F238E27FC236}">
                <a16:creationId xmlns:a16="http://schemas.microsoft.com/office/drawing/2014/main" id="{66BF582A-0287-FDD8-A63A-4AA275514F1D}"/>
              </a:ext>
            </a:extLst>
          </p:cNvPr>
          <p:cNvSpPr txBox="1">
            <a:spLocks/>
          </p:cNvSpPr>
          <p:nvPr/>
        </p:nvSpPr>
        <p:spPr>
          <a:xfrm>
            <a:off x="4090986" y="5911850"/>
            <a:ext cx="4010025" cy="412750"/>
          </a:xfrm>
          <a:prstGeom prst="rect">
            <a:avLst/>
          </a:prstGeom>
        </p:spPr>
        <p:txBody>
          <a:bodyPr vert="horz" lIns="0" tIns="0" rIns="0" bIns="0" rtlCol="0" anchor="ctr" anchorCtr="0">
            <a:noAutofit/>
          </a:bodyPr>
          <a:lstStyle>
            <a:lvl1pPr marL="0" indent="0" algn="l"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1pPr>
            <a:lvl2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2pPr>
            <a:lvl3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3pPr>
            <a:lvl4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4pPr>
            <a:lvl5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5pPr>
            <a:lvl6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6pPr>
            <a:lvl7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7pPr>
            <a:lvl8pPr marL="0" indent="0" algn="r" defTabSz="914400" rtl="0" eaLnBrk="1" latinLnBrk="0" hangingPunct="1">
              <a:lnSpc>
                <a:spcPct val="80000"/>
              </a:lnSpc>
              <a:spcBef>
                <a:spcPts val="0"/>
              </a:spcBef>
              <a:spcAft>
                <a:spcPts val="0"/>
              </a:spcAft>
              <a:buFont typeface="Arial" panose="020B0604020202020204" pitchFamily="34" charset="0"/>
              <a:buNone/>
              <a:defRPr sz="7200" kern="1200">
                <a:solidFill>
                  <a:schemeClr val="tx1">
                    <a:alpha val="80000"/>
                  </a:schemeClr>
                </a:solidFill>
                <a:latin typeface="Calibre Light" panose="020B0303030202060203" pitchFamily="34" charset="0"/>
                <a:ea typeface="+mn-ea"/>
                <a:cs typeface="+mn-cs"/>
              </a:defRPr>
            </a:lvl8pPr>
            <a:lvl9pPr marL="0" indent="0" algn="r" defTabSz="914400" rtl="0" eaLnBrk="1" latinLnBrk="0" hangingPunct="1">
              <a:lnSpc>
                <a:spcPct val="80000"/>
              </a:lnSpc>
              <a:spcBef>
                <a:spcPts val="0"/>
              </a:spcBef>
              <a:spcAft>
                <a:spcPts val="0"/>
              </a:spcAft>
              <a:buFont typeface="Calibre" panose="020B0503030202060203" pitchFamily="34" charset="0"/>
              <a:buNone/>
              <a:defRPr sz="7200" kern="1200">
                <a:solidFill>
                  <a:schemeClr val="tx1">
                    <a:alpha val="80000"/>
                  </a:schemeClr>
                </a:solidFill>
                <a:latin typeface="Calibre Light" panose="020B0303030202060203" pitchFamily="34" charset="0"/>
                <a:ea typeface="+mn-ea"/>
                <a:cs typeface="+mn-cs"/>
              </a:defRPr>
            </a:lvl9pPr>
          </a:lstStyle>
          <a:p>
            <a:pPr algn="ctr">
              <a:spcAft>
                <a:spcPts val="300"/>
              </a:spcAft>
            </a:pPr>
            <a:r>
              <a:rPr lang="en-US" sz="1400" dirty="0">
                <a:solidFill>
                  <a:srgbClr val="FFFFFF">
                    <a:alpha val="80000"/>
                  </a:srgbClr>
                </a:solidFill>
                <a:latin typeface="+mj-lt"/>
              </a:rPr>
              <a:t>4070 traces clustered</a:t>
            </a:r>
          </a:p>
          <a:p>
            <a:pPr algn="ctr">
              <a:spcAft>
                <a:spcPts val="300"/>
              </a:spcAft>
            </a:pPr>
            <a:endParaRPr lang="en-US" sz="1400" dirty="0">
              <a:solidFill>
                <a:srgbClr val="FFFFFF">
                  <a:alpha val="80000"/>
                </a:srgbClr>
              </a:solidFill>
              <a:latin typeface="+mj-lt"/>
            </a:endParaRPr>
          </a:p>
        </p:txBody>
      </p:sp>
      <p:sp>
        <p:nvSpPr>
          <p:cNvPr id="10" name="Rectangle 9">
            <a:extLst>
              <a:ext uri="{FF2B5EF4-FFF2-40B4-BE49-F238E27FC236}">
                <a16:creationId xmlns:a16="http://schemas.microsoft.com/office/drawing/2014/main" id="{CD9280CA-5959-F914-4812-8409F65BAF0A}"/>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1" name="Group 10">
            <a:extLst>
              <a:ext uri="{FF2B5EF4-FFF2-40B4-BE49-F238E27FC236}">
                <a16:creationId xmlns:a16="http://schemas.microsoft.com/office/drawing/2014/main" id="{2C376406-B142-8C62-85B0-87D563995754}"/>
              </a:ext>
            </a:extLst>
          </p:cNvPr>
          <p:cNvGrpSpPr/>
          <p:nvPr/>
        </p:nvGrpSpPr>
        <p:grpSpPr>
          <a:xfrm>
            <a:off x="18117" y="111656"/>
            <a:ext cx="446903" cy="2209269"/>
            <a:chOff x="-8364" y="114052"/>
            <a:chExt cx="516883" cy="3136051"/>
          </a:xfrm>
          <a:solidFill>
            <a:schemeClr val="accent1">
              <a:lumMod val="50000"/>
            </a:schemeClr>
          </a:solidFill>
        </p:grpSpPr>
        <p:pic>
          <p:nvPicPr>
            <p:cNvPr id="12" name="Graphic 11" descr="House">
              <a:extLst>
                <a:ext uri="{FF2B5EF4-FFF2-40B4-BE49-F238E27FC236}">
                  <a16:creationId xmlns:a16="http://schemas.microsoft.com/office/drawing/2014/main" id="{1A9D48E1-4F19-3058-A11F-0EDB04A61D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6" name="Graphic 15" descr="Presentation with media">
              <a:extLst>
                <a:ext uri="{FF2B5EF4-FFF2-40B4-BE49-F238E27FC236}">
                  <a16:creationId xmlns:a16="http://schemas.microsoft.com/office/drawing/2014/main" id="{CAA7F01C-4C4E-728E-2E7D-BEC74923E0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7" name="Graphic 16" descr="Lightbulb">
              <a:extLst>
                <a:ext uri="{FF2B5EF4-FFF2-40B4-BE49-F238E27FC236}">
                  <a16:creationId xmlns:a16="http://schemas.microsoft.com/office/drawing/2014/main" id="{60B33E40-5DAE-A261-3E32-9495B81F6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8" name="Graphic 17" descr="Money">
              <a:extLst>
                <a:ext uri="{FF2B5EF4-FFF2-40B4-BE49-F238E27FC236}">
                  <a16:creationId xmlns:a16="http://schemas.microsoft.com/office/drawing/2014/main" id="{F3AC9128-BCE3-B89E-F4A7-1D4583374D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19" name="Graphic 18" descr="Hierarchy">
              <a:extLst>
                <a:ext uri="{FF2B5EF4-FFF2-40B4-BE49-F238E27FC236}">
                  <a16:creationId xmlns:a16="http://schemas.microsoft.com/office/drawing/2014/main" id="{50C0139B-7995-038A-D1A6-C95461A40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0" name="Graphic 19" descr="Business Growth">
              <a:extLst>
                <a:ext uri="{FF2B5EF4-FFF2-40B4-BE49-F238E27FC236}">
                  <a16:creationId xmlns:a16="http://schemas.microsoft.com/office/drawing/2014/main" id="{29021075-5764-6EB6-9BA0-A042859A0E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51845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60C59-8C4F-CB3B-A33A-FB7A27BE90B4}"/>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CDA82E04-7B19-9CA7-132F-6B1E95F85632}"/>
              </a:ext>
            </a:extLst>
          </p:cNvPr>
          <p:cNvSpPr txBox="1">
            <a:spLocks/>
          </p:cNvSpPr>
          <p:nvPr/>
        </p:nvSpPr>
        <p:spPr>
          <a:xfrm>
            <a:off x="626533" y="170922"/>
            <a:ext cx="6383866" cy="574145"/>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a:lstStyle>
          <a:p>
            <a:pPr>
              <a:spcAft>
                <a:spcPts val="0"/>
              </a:spcAft>
              <a:buFontTx/>
            </a:pPr>
            <a:r>
              <a:rPr lang="en-US" sz="3600" dirty="0"/>
              <a:t>Datadog - Clustering /Scatterplot </a:t>
            </a:r>
            <a:endParaRPr lang="en-IN" sz="3600" dirty="0"/>
          </a:p>
        </p:txBody>
      </p:sp>
      <p:pic>
        <p:nvPicPr>
          <p:cNvPr id="4" name="Picture 3" descr="A screenshot of a computer&#10;&#10;AI-generated content may be incorrect.">
            <a:extLst>
              <a:ext uri="{FF2B5EF4-FFF2-40B4-BE49-F238E27FC236}">
                <a16:creationId xmlns:a16="http://schemas.microsoft.com/office/drawing/2014/main" id="{A1741E6D-D9C8-3C43-1941-7C34579D2C1E}"/>
              </a:ext>
            </a:extLst>
          </p:cNvPr>
          <p:cNvPicPr>
            <a:picLocks noChangeAspect="1"/>
          </p:cNvPicPr>
          <p:nvPr/>
        </p:nvPicPr>
        <p:blipFill>
          <a:blip r:embed="rId2"/>
          <a:srcRect t="5418" r="1" b="4221"/>
          <a:stretch>
            <a:fillRect/>
          </a:stretch>
        </p:blipFill>
        <p:spPr>
          <a:xfrm>
            <a:off x="9153279" y="2387600"/>
            <a:ext cx="2632320" cy="1842567"/>
          </a:xfrm>
          <a:prstGeom prst="rect">
            <a:avLst/>
          </a:prstGeom>
          <a:noFill/>
          <a:effectLst>
            <a:outerShdw blurRad="63500" algn="ctr" rotWithShape="0">
              <a:srgbClr val="000000">
                <a:alpha val="20000"/>
              </a:srgbClr>
            </a:outerShdw>
          </a:effectLst>
        </p:spPr>
      </p:pic>
      <p:pic>
        <p:nvPicPr>
          <p:cNvPr id="5" name="Picture 4" descr="A screenshot of a computer&#10;&#10;AI-generated content may be incorrect.">
            <a:extLst>
              <a:ext uri="{FF2B5EF4-FFF2-40B4-BE49-F238E27FC236}">
                <a16:creationId xmlns:a16="http://schemas.microsoft.com/office/drawing/2014/main" id="{E4A43FED-D94F-5223-1FDD-C6BDED59EE84}"/>
              </a:ext>
            </a:extLst>
          </p:cNvPr>
          <p:cNvPicPr>
            <a:picLocks noChangeAspect="1"/>
          </p:cNvPicPr>
          <p:nvPr/>
        </p:nvPicPr>
        <p:blipFill>
          <a:blip r:embed="rId3"/>
          <a:srcRect r="-2" b="13883"/>
          <a:stretch>
            <a:fillRect/>
          </a:stretch>
        </p:blipFill>
        <p:spPr>
          <a:xfrm>
            <a:off x="9153279" y="2387599"/>
            <a:ext cx="2632320" cy="1842567"/>
          </a:xfrm>
          <a:prstGeom prst="rect">
            <a:avLst/>
          </a:prstGeom>
          <a:noFill/>
        </p:spPr>
      </p:pic>
      <p:pic>
        <p:nvPicPr>
          <p:cNvPr id="3" name="Picture 2">
            <a:extLst>
              <a:ext uri="{FF2B5EF4-FFF2-40B4-BE49-F238E27FC236}">
                <a16:creationId xmlns:a16="http://schemas.microsoft.com/office/drawing/2014/main" id="{4B6850DB-A40D-99AC-C178-CDC74B126108}"/>
              </a:ext>
            </a:extLst>
          </p:cNvPr>
          <p:cNvPicPr>
            <a:picLocks noChangeAspect="1"/>
          </p:cNvPicPr>
          <p:nvPr/>
        </p:nvPicPr>
        <p:blipFill>
          <a:blip r:embed="rId4"/>
          <a:stretch>
            <a:fillRect/>
          </a:stretch>
        </p:blipFill>
        <p:spPr>
          <a:xfrm>
            <a:off x="558802" y="2387598"/>
            <a:ext cx="2632320" cy="1842568"/>
          </a:xfrm>
          <a:prstGeom prst="rect">
            <a:avLst/>
          </a:prstGeom>
        </p:spPr>
      </p:pic>
      <p:sp>
        <p:nvSpPr>
          <p:cNvPr id="9" name="Rectangle 8">
            <a:extLst>
              <a:ext uri="{FF2B5EF4-FFF2-40B4-BE49-F238E27FC236}">
                <a16:creationId xmlns:a16="http://schemas.microsoft.com/office/drawing/2014/main" id="{994AD9A3-30B6-4462-A736-97CDFECB8C4A}"/>
              </a:ext>
            </a:extLst>
          </p:cNvPr>
          <p:cNvSpPr/>
          <p:nvPr/>
        </p:nvSpPr>
        <p:spPr>
          <a:xfrm>
            <a:off x="456952" y="745067"/>
            <a:ext cx="11735047" cy="5579533"/>
          </a:xfrm>
          <a:prstGeom prst="rect">
            <a:avLst/>
          </a:prstGeom>
          <a:solidFill>
            <a:schemeClr val="bg1">
              <a:alpha val="41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0" name="Picture 9" descr="A screenshot of a computer&#10;&#10;AI-generated content may be incorrect.">
            <a:extLst>
              <a:ext uri="{FF2B5EF4-FFF2-40B4-BE49-F238E27FC236}">
                <a16:creationId xmlns:a16="http://schemas.microsoft.com/office/drawing/2014/main" id="{F1AEB98C-F1B5-7025-192A-58454F1050D6}"/>
              </a:ext>
            </a:extLst>
          </p:cNvPr>
          <p:cNvPicPr>
            <a:picLocks noChangeAspect="1"/>
          </p:cNvPicPr>
          <p:nvPr/>
        </p:nvPicPr>
        <p:blipFill>
          <a:blip r:embed="rId2"/>
          <a:srcRect t="5418" r="1" b="4221"/>
          <a:stretch>
            <a:fillRect/>
          </a:stretch>
        </p:blipFill>
        <p:spPr>
          <a:xfrm>
            <a:off x="2616200" y="1168400"/>
            <a:ext cx="7052400" cy="4481752"/>
          </a:xfrm>
          <a:prstGeom prst="rect">
            <a:avLst/>
          </a:prstGeom>
          <a:noFill/>
          <a:effectLst>
            <a:outerShdw blurRad="63500" algn="ctr" rotWithShape="0">
              <a:srgbClr val="000000">
                <a:alpha val="20000"/>
              </a:srgbClr>
            </a:outerShdw>
          </a:effectLst>
        </p:spPr>
      </p:pic>
      <p:sp>
        <p:nvSpPr>
          <p:cNvPr id="13" name="Text Placeholder 7">
            <a:extLst>
              <a:ext uri="{FF2B5EF4-FFF2-40B4-BE49-F238E27FC236}">
                <a16:creationId xmlns:a16="http://schemas.microsoft.com/office/drawing/2014/main" id="{08D7F799-B1B4-7AFC-AF57-22A1ED25D146}"/>
              </a:ext>
            </a:extLst>
          </p:cNvPr>
          <p:cNvSpPr txBox="1">
            <a:spLocks/>
          </p:cNvSpPr>
          <p:nvPr/>
        </p:nvSpPr>
        <p:spPr>
          <a:xfrm>
            <a:off x="5310429" y="5850199"/>
            <a:ext cx="2301347" cy="1152000"/>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Calibre" panose="020B0503030202060203"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Calibre" panose="020B0503030202060203"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Calibre" panose="020B0503030202060203" pitchFamily="34" charset="0"/>
              <a:buNone/>
              <a:defRPr sz="2200" kern="1200">
                <a:solidFill>
                  <a:schemeClr val="tx1"/>
                </a:solidFill>
                <a:latin typeface="Calibre Light" panose="020B0303030202060203" pitchFamily="34" charset="0"/>
                <a:ea typeface="+mn-ea"/>
                <a:cs typeface="+mn-cs"/>
              </a:defRPr>
            </a:lvl9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mj-lt"/>
                <a:ea typeface="+mn-ea"/>
                <a:cs typeface="+mn-cs"/>
              </a:rPr>
              <a:t>Where can I find the most asked questions now?</a:t>
            </a:r>
          </a:p>
        </p:txBody>
      </p:sp>
      <p:sp>
        <p:nvSpPr>
          <p:cNvPr id="14" name="Rectangle 13">
            <a:extLst>
              <a:ext uri="{FF2B5EF4-FFF2-40B4-BE49-F238E27FC236}">
                <a16:creationId xmlns:a16="http://schemas.microsoft.com/office/drawing/2014/main" id="{92CFEDF0-ED05-BAF9-9D63-1266A2E5FAB4}"/>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mj-lt"/>
            </a:endParaRPr>
          </a:p>
        </p:txBody>
      </p:sp>
      <p:grpSp>
        <p:nvGrpSpPr>
          <p:cNvPr id="15" name="Group 14">
            <a:extLst>
              <a:ext uri="{FF2B5EF4-FFF2-40B4-BE49-F238E27FC236}">
                <a16:creationId xmlns:a16="http://schemas.microsoft.com/office/drawing/2014/main" id="{84C8BF1A-B274-988A-4C3E-7CCAAF315195}"/>
              </a:ext>
            </a:extLst>
          </p:cNvPr>
          <p:cNvGrpSpPr/>
          <p:nvPr/>
        </p:nvGrpSpPr>
        <p:grpSpPr>
          <a:xfrm>
            <a:off x="18117" y="111656"/>
            <a:ext cx="446903" cy="2209269"/>
            <a:chOff x="-8364" y="114052"/>
            <a:chExt cx="516883" cy="3136051"/>
          </a:xfrm>
          <a:solidFill>
            <a:schemeClr val="accent1">
              <a:lumMod val="50000"/>
            </a:schemeClr>
          </a:solidFill>
        </p:grpSpPr>
        <p:pic>
          <p:nvPicPr>
            <p:cNvPr id="16" name="Graphic 15" descr="House">
              <a:extLst>
                <a:ext uri="{FF2B5EF4-FFF2-40B4-BE49-F238E27FC236}">
                  <a16:creationId xmlns:a16="http://schemas.microsoft.com/office/drawing/2014/main" id="{CC3D0A2D-60B0-48F7-8636-E9237028C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17" name="Graphic 16" descr="Presentation with media">
              <a:extLst>
                <a:ext uri="{FF2B5EF4-FFF2-40B4-BE49-F238E27FC236}">
                  <a16:creationId xmlns:a16="http://schemas.microsoft.com/office/drawing/2014/main" id="{9787B68B-0CBB-35D6-E0A3-E579A41B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18" name="Graphic 17" descr="Lightbulb">
              <a:extLst>
                <a:ext uri="{FF2B5EF4-FFF2-40B4-BE49-F238E27FC236}">
                  <a16:creationId xmlns:a16="http://schemas.microsoft.com/office/drawing/2014/main" id="{EE9FE6EF-9DBB-4EB5-735A-F359885848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19" name="Graphic 18" descr="Money">
              <a:extLst>
                <a:ext uri="{FF2B5EF4-FFF2-40B4-BE49-F238E27FC236}">
                  <a16:creationId xmlns:a16="http://schemas.microsoft.com/office/drawing/2014/main" id="{966C6FB0-FF4F-B459-DD6D-A3F257DC72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20" name="Graphic 19" descr="Hierarchy">
              <a:extLst>
                <a:ext uri="{FF2B5EF4-FFF2-40B4-BE49-F238E27FC236}">
                  <a16:creationId xmlns:a16="http://schemas.microsoft.com/office/drawing/2014/main" id="{0506000F-6CB0-9D75-10C6-6642E88228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21" name="Graphic 20" descr="Business Growth">
              <a:extLst>
                <a:ext uri="{FF2B5EF4-FFF2-40B4-BE49-F238E27FC236}">
                  <a16:creationId xmlns:a16="http://schemas.microsoft.com/office/drawing/2014/main" id="{71C43131-EEF9-54A6-BA12-1AD734F02FF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1632426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ster presentation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72000" tIns="46800" rIns="72000" bIns="46800" rtlCol="0" anchor="ctr" anchorCtr="1">
        <a:noAutofit/>
      </a:bodyPr>
      <a:lstStyle>
        <a:defPPr algn="ctr">
          <a:defRPr dirty="0" smtClean="0">
            <a:solidFill>
              <a:schemeClr val="bg1"/>
            </a:solidFill>
          </a:defRPr>
        </a:defPPr>
      </a:lstStyle>
    </a:spDef>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CBRE Template_2.0_US.potx" id="{31DB3AAA-1AD3-4B99-914C-FE1A42FDDA3A}" vid="{6E35C57D-9183-4971-89B5-86CA7C42EC25}"/>
    </a:ext>
  </a:extLst>
</a:theme>
</file>

<file path=ppt/theme/theme2.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2f560e-a753-409e-861e-52144c1676ac">
      <Terms xmlns="http://schemas.microsoft.com/office/infopath/2007/PartnerControls"/>
    </lcf76f155ced4ddcb4097134ff3c332f>
    <TaxCatchAll xmlns="afebe98a-ad4d-4bfc-ac9d-294564d51e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FEB6A222AEFF429AD772AD1C0C3706" ma:contentTypeVersion="18" ma:contentTypeDescription="Create a new document." ma:contentTypeScope="" ma:versionID="a931e97d9865b7bc6a44a93fb792c692">
  <xsd:schema xmlns:xsd="http://www.w3.org/2001/XMLSchema" xmlns:xs="http://www.w3.org/2001/XMLSchema" xmlns:p="http://schemas.microsoft.com/office/2006/metadata/properties" xmlns:ns2="c32f560e-a753-409e-861e-52144c1676ac" xmlns:ns3="60046278-96c6-4b25-88b2-0f81dbeec228" xmlns:ns4="afebe98a-ad4d-4bfc-ac9d-294564d51e1d" targetNamespace="http://schemas.microsoft.com/office/2006/metadata/properties" ma:root="true" ma:fieldsID="a8522f861ff570568ea6991154066b0b" ns2:_="" ns3:_="" ns4:_="">
    <xsd:import namespace="c32f560e-a753-409e-861e-52144c1676ac"/>
    <xsd:import namespace="60046278-96c6-4b25-88b2-0f81dbeec228"/>
    <xsd:import namespace="afebe98a-ad4d-4bfc-ac9d-294564d51e1d"/>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f560e-a753-409e-861e-52144c167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9d3f478-4f1e-489e-aec6-b8552e7cfc2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046278-96c6-4b25-88b2-0f81dbeec22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ebe98a-ad4d-4bfc-ac9d-294564d51e1d"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b7b017e-bc72-4f34-86f9-6b511a52f600}" ma:internalName="TaxCatchAll" ma:showField="CatchAllData" ma:web="60046278-96c6-4b25-88b2-0f81dbeec2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561516-1F26-4A3E-9984-4F5E78F05119}">
  <ds:schemaRefs>
    <ds:schemaRef ds:uri="afebe98a-ad4d-4bfc-ac9d-294564d51e1d"/>
    <ds:schemaRef ds:uri="c32f560e-a753-409e-861e-52144c1676ac"/>
    <ds:schemaRef ds:uri="http://purl.org/dc/terms/"/>
    <ds:schemaRef ds:uri="http://purl.org/dc/dcmitype/"/>
    <ds:schemaRef ds:uri="http://purl.org/dc/elements/1.1/"/>
    <ds:schemaRef ds:uri="http://schemas.microsoft.com/office/2006/documentManagement/types"/>
    <ds:schemaRef ds:uri="http://schemas.microsoft.com/office/2006/metadata/properties"/>
    <ds:schemaRef ds:uri="60046278-96c6-4b25-88b2-0f81dbeec22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4A8C7D-E71B-4EE4-AEFE-FA18E50D4D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f560e-a753-409e-861e-52144c1676ac"/>
    <ds:schemaRef ds:uri="60046278-96c6-4b25-88b2-0f81dbeec228"/>
    <ds:schemaRef ds:uri="afebe98a-ad4d-4bfc-ac9d-294564d51e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E12EB7-FF3F-4EC7-AA8F-00CE236A4A5B}">
  <ds:schemaRefs>
    <ds:schemaRef ds:uri="http://schemas.microsoft.com/sharepoint/v3/contenttype/forms"/>
  </ds:schemaRefs>
</ds:datastoreItem>
</file>

<file path=docMetadata/LabelInfo.xml><?xml version="1.0" encoding="utf-8"?>
<clbl:labelList xmlns:clbl="http://schemas.microsoft.com/office/2020/mipLabelMetadata">
  <clbl:label id="{bb24e89f-6132-424b-9c64-0340397f5d20}" enabled="1" method="Privileged" siteId="{0159e9d0-09a0-4edf-96ba-a3deea363c28}" removed="0"/>
</clbl:labelList>
</file>

<file path=docProps/app.xml><?xml version="1.0" encoding="utf-8"?>
<Properties xmlns="http://schemas.openxmlformats.org/officeDocument/2006/extended-properties" xmlns:vt="http://schemas.openxmlformats.org/officeDocument/2006/docPropsVTypes">
  <Template>cbre_template_2024_us</Template>
  <TotalTime>9355</TotalTime>
  <Words>902</Words>
  <Application>Microsoft Macintosh PowerPoint</Application>
  <PresentationFormat>Widescreen</PresentationFormat>
  <Paragraphs>200</Paragraphs>
  <Slides>22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Barlow Condensed</vt:lpstr>
      <vt:lpstr>Calibre</vt:lpstr>
      <vt:lpstr>Calibre Light</vt:lpstr>
      <vt:lpstr>Calibre Medium</vt:lpstr>
      <vt:lpstr>Calibre Semibold</vt:lpstr>
      <vt:lpstr>Calibre-Semibold</vt:lpstr>
      <vt:lpstr>Calibri</vt:lpstr>
      <vt:lpstr>Financier Display</vt:lpstr>
      <vt:lpstr>Space Mono</vt:lpstr>
      <vt:lpstr>Master presentation 2024</vt:lpstr>
      <vt:lpstr>Software  Engineering Internship</vt:lpstr>
      <vt:lpstr>Agenda</vt:lpstr>
      <vt:lpstr>About Me</vt:lpstr>
      <vt:lpstr>Experience</vt:lpstr>
      <vt:lpstr>Projects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user schema, roles and privileges for Rightsizing and Cloud assistant projects through PostgresSQL  </vt:lpstr>
      <vt:lpstr>Agentic AI Anomaly Detection</vt:lpstr>
      <vt:lpstr>Data flow diagram | Agentic AI Anomaly Detection</vt:lpstr>
      <vt:lpstr>PowerPoint Presentation</vt:lpstr>
      <vt:lpstr>PowerPoint Presentation</vt:lpstr>
      <vt:lpstr>PowerPoint Presentation</vt:lpstr>
      <vt:lpstr> </vt:lpstr>
      <vt:lpstr>PowerPoint Presentation</vt:lpstr>
      <vt:lpstr>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Murphy, Hayley @ Dallas</dc:creator>
  <cp:lastModifiedBy>Kotra, Srikar @ Global D&amp;T</cp:lastModifiedBy>
  <cp:revision>19</cp:revision>
  <dcterms:created xsi:type="dcterms:W3CDTF">2025-06-02T01:30:07Z</dcterms:created>
  <dcterms:modified xsi:type="dcterms:W3CDTF">2025-08-05T02:04:17Z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54fe13-e683-4cbd-a446-16d2527d934b_Enabled">
    <vt:lpwstr>true</vt:lpwstr>
  </property>
  <property fmtid="{D5CDD505-2E9C-101B-9397-08002B2CF9AE}" pid="3" name="MSIP_Label_f354fe13-e683-4cbd-a446-16d2527d934b_SetDate">
    <vt:lpwstr>2024-10-02T13:36:51Z</vt:lpwstr>
  </property>
  <property fmtid="{D5CDD505-2E9C-101B-9397-08002B2CF9AE}" pid="4" name="MSIP_Label_f354fe13-e683-4cbd-a446-16d2527d934b_Method">
    <vt:lpwstr>Standard</vt:lpwstr>
  </property>
  <property fmtid="{D5CDD505-2E9C-101B-9397-08002B2CF9AE}" pid="5" name="MSIP_Label_f354fe13-e683-4cbd-a446-16d2527d934b_Name">
    <vt:lpwstr>defa4170-0d19-0005-0004-bc88714345d2</vt:lpwstr>
  </property>
  <property fmtid="{D5CDD505-2E9C-101B-9397-08002B2CF9AE}" pid="6" name="MSIP_Label_f354fe13-e683-4cbd-a446-16d2527d934b_SiteId">
    <vt:lpwstr>0abb4e3d-5a28-4194-ba96-a1f071ec1e8b</vt:lpwstr>
  </property>
  <property fmtid="{D5CDD505-2E9C-101B-9397-08002B2CF9AE}" pid="7" name="MSIP_Label_f354fe13-e683-4cbd-a446-16d2527d934b_ActionId">
    <vt:lpwstr>0af248a0-1da8-4626-a3cf-572a3ac1152b</vt:lpwstr>
  </property>
  <property fmtid="{D5CDD505-2E9C-101B-9397-08002B2CF9AE}" pid="8" name="MSIP_Label_f354fe13-e683-4cbd-a446-16d2527d934b_ContentBits">
    <vt:lpwstr>0</vt:lpwstr>
  </property>
  <property fmtid="{D5CDD505-2E9C-101B-9397-08002B2CF9AE}" pid="9" name="ContentTypeId">
    <vt:lpwstr>0x01010043FEB6A222AEFF429AD772AD1C0C3706</vt:lpwstr>
  </property>
  <property fmtid="{D5CDD505-2E9C-101B-9397-08002B2CF9AE}" pid="10" name="MediaServiceImageTags">
    <vt:lpwstr/>
  </property>
</Properties>
</file>